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2.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1" r:id="rId2"/>
    <p:sldMasterId id="2147483745" r:id="rId3"/>
    <p:sldMasterId id="2147483774" r:id="rId4"/>
    <p:sldMasterId id="2147483787" r:id="rId5"/>
    <p:sldMasterId id="2147483813" r:id="rId6"/>
    <p:sldMasterId id="2147483827" r:id="rId7"/>
    <p:sldMasterId id="2147483841" r:id="rId8"/>
    <p:sldMasterId id="2147483935" r:id="rId9"/>
    <p:sldMasterId id="2147483949" r:id="rId10"/>
    <p:sldMasterId id="2147483960" r:id="rId11"/>
    <p:sldMasterId id="2147483973" r:id="rId12"/>
    <p:sldMasterId id="2147483986" r:id="rId13"/>
    <p:sldMasterId id="2147483992" r:id="rId14"/>
    <p:sldMasterId id="2147484004" r:id="rId15"/>
    <p:sldMasterId id="2147484018" r:id="rId16"/>
    <p:sldMasterId id="2147484047" r:id="rId17"/>
  </p:sldMasterIdLst>
  <p:notesMasterIdLst>
    <p:notesMasterId r:id="rId97"/>
  </p:notesMasterIdLst>
  <p:sldIdLst>
    <p:sldId id="256" r:id="rId18"/>
    <p:sldId id="257" r:id="rId19"/>
    <p:sldId id="262" r:id="rId20"/>
    <p:sldId id="1419" r:id="rId21"/>
    <p:sldId id="1557" r:id="rId22"/>
    <p:sldId id="1495" r:id="rId23"/>
    <p:sldId id="1005" r:id="rId24"/>
    <p:sldId id="1180" r:id="rId25"/>
    <p:sldId id="1479" r:id="rId26"/>
    <p:sldId id="1178" r:id="rId27"/>
    <p:sldId id="1230" r:id="rId28"/>
    <p:sldId id="1519" r:id="rId29"/>
    <p:sldId id="1551" r:id="rId30"/>
    <p:sldId id="297" r:id="rId31"/>
    <p:sldId id="1509" r:id="rId32"/>
    <p:sldId id="259" r:id="rId33"/>
    <p:sldId id="1510" r:id="rId34"/>
    <p:sldId id="270" r:id="rId35"/>
    <p:sldId id="1511" r:id="rId36"/>
    <p:sldId id="1512" r:id="rId37"/>
    <p:sldId id="264" r:id="rId38"/>
    <p:sldId id="343" r:id="rId39"/>
    <p:sldId id="1324" r:id="rId40"/>
    <p:sldId id="1325" r:id="rId41"/>
    <p:sldId id="1318" r:id="rId42"/>
    <p:sldId id="1489" r:id="rId43"/>
    <p:sldId id="1552" r:id="rId44"/>
    <p:sldId id="1553" r:id="rId45"/>
    <p:sldId id="1554" r:id="rId46"/>
    <p:sldId id="1555" r:id="rId47"/>
    <p:sldId id="275" r:id="rId48"/>
    <p:sldId id="276" r:id="rId49"/>
    <p:sldId id="277" r:id="rId50"/>
    <p:sldId id="278" r:id="rId51"/>
    <p:sldId id="279" r:id="rId52"/>
    <p:sldId id="1494" r:id="rId53"/>
    <p:sldId id="280" r:id="rId54"/>
    <p:sldId id="281" r:id="rId55"/>
    <p:sldId id="282" r:id="rId56"/>
    <p:sldId id="1556" r:id="rId57"/>
    <p:sldId id="286" r:id="rId58"/>
    <p:sldId id="285" r:id="rId59"/>
    <p:sldId id="287" r:id="rId60"/>
    <p:sldId id="288" r:id="rId61"/>
    <p:sldId id="289" r:id="rId62"/>
    <p:sldId id="258" r:id="rId63"/>
    <p:sldId id="290" r:id="rId64"/>
    <p:sldId id="291" r:id="rId65"/>
    <p:sldId id="1520" r:id="rId66"/>
    <p:sldId id="1521" r:id="rId67"/>
    <p:sldId id="1522" r:id="rId68"/>
    <p:sldId id="1523" r:id="rId69"/>
    <p:sldId id="1524" r:id="rId70"/>
    <p:sldId id="1525" r:id="rId71"/>
    <p:sldId id="1526" r:id="rId72"/>
    <p:sldId id="1527" r:id="rId73"/>
    <p:sldId id="1528" r:id="rId74"/>
    <p:sldId id="1529" r:id="rId75"/>
    <p:sldId id="1530" r:id="rId76"/>
    <p:sldId id="1531" r:id="rId77"/>
    <p:sldId id="1532" r:id="rId78"/>
    <p:sldId id="1533" r:id="rId79"/>
    <p:sldId id="1534" r:id="rId80"/>
    <p:sldId id="1535" r:id="rId81"/>
    <p:sldId id="1536" r:id="rId82"/>
    <p:sldId id="1537" r:id="rId83"/>
    <p:sldId id="1538" r:id="rId84"/>
    <p:sldId id="1539" r:id="rId85"/>
    <p:sldId id="1540" r:id="rId86"/>
    <p:sldId id="1541" r:id="rId87"/>
    <p:sldId id="1542" r:id="rId88"/>
    <p:sldId id="1543" r:id="rId89"/>
    <p:sldId id="1544" r:id="rId90"/>
    <p:sldId id="1545" r:id="rId91"/>
    <p:sldId id="1546" r:id="rId92"/>
    <p:sldId id="1547" r:id="rId93"/>
    <p:sldId id="1548" r:id="rId94"/>
    <p:sldId id="1549" r:id="rId95"/>
    <p:sldId id="1550" r:id="rId96"/>
  </p:sldIdLst>
  <p:sldSz cx="12192000" cy="6858000"/>
  <p:notesSz cx="6858000" cy="9144000"/>
  <p:embeddedFontLst>
    <p:embeddedFont>
      <p:font typeface="Noto Sans Symbols" panose="020B0604020202020204" charset="0"/>
      <p:regular r:id="rId98"/>
      <p:bold r:id="rId99"/>
    </p:embeddedFont>
    <p:embeddedFont>
      <p:font typeface="Quattrocento Sans" panose="020B0502050000020003" pitchFamily="34" charset="0"/>
      <p:regular r:id="rId100"/>
      <p:bold r:id="rId101"/>
      <p:italic r:id="rId102"/>
      <p:boldItalic r:id="rId103"/>
    </p:embeddedFont>
    <p:embeddedFont>
      <p:font typeface="REM" panose="020B0604020202020204" charset="0"/>
      <p:regular r:id="rId104"/>
      <p:bold r:id="rId105"/>
      <p:italic r:id="rId106"/>
      <p:boldItalic r:id="rId107"/>
    </p:embeddedFont>
    <p:embeddedFont>
      <p:font typeface="Roboto Medium" panose="02000000000000000000" pitchFamily="2" charset="0"/>
      <p:regular r:id="rId108"/>
      <p:italic r:id="rId109"/>
    </p:embeddedFont>
    <p:embeddedFont>
      <p:font typeface="Segoe UI" panose="020B0502040204020203" pitchFamily="34" charset="0"/>
      <p:regular r:id="rId110"/>
      <p:bold r:id="rId111"/>
      <p:italic r:id="rId112"/>
      <p:boldItalic r:id="rId113"/>
    </p:embeddedFont>
    <p:embeddedFont>
      <p:font typeface="Segoe UI Light" panose="020B0502040204020203" pitchFamily="34" charset="0"/>
      <p:regular r:id="rId114"/>
      <p:italic r:id="rId115"/>
    </p:embeddedFont>
    <p:embeddedFont>
      <p:font typeface="Signika Negative" panose="020B0604020202020204" charset="0"/>
      <p:regular r:id="rId116"/>
      <p:bold r:id="rId117"/>
    </p:embeddedFont>
    <p:embeddedFont>
      <p:font typeface="Source Sans Pro Light" panose="020B0403030403020204" pitchFamily="34" charset="0"/>
      <p:regular r:id="rId118"/>
      <p: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1" roundtripDataSignature="AMtx7mh1OlFgJqvHDM4EJbcr1x7y4VYu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7B8B57-C493-45B9-B45A-1DE05CB78D10}">
  <a:tblStyle styleId="{577B8B57-C493-45B9-B45A-1DE05CB78D10}" styleName="Table_0">
    <a:wholeTbl>
      <a:tcTxStyle b="off" i="off">
        <a:font>
          <a:latin typeface="Franklin Gothic Book"/>
          <a:ea typeface="Franklin Gothic Book"/>
          <a:cs typeface="Franklin Gothic Book"/>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EFAEC"/>
          </a:solidFill>
        </a:fill>
      </a:tcStyle>
    </a:wholeTbl>
    <a:band1H>
      <a:tcTxStyle/>
      <a:tcStyle>
        <a:tcBdr/>
        <a:fill>
          <a:solidFill>
            <a:srgbClr val="FDF4D8"/>
          </a:solidFill>
        </a:fill>
      </a:tcStyle>
    </a:band1H>
    <a:band2H>
      <a:tcTxStyle/>
      <a:tcStyle>
        <a:tcBdr/>
      </a:tcStyle>
    </a:band2H>
    <a:band1V>
      <a:tcTxStyle/>
      <a:tcStyle>
        <a:tcBdr/>
        <a:fill>
          <a:solidFill>
            <a:srgbClr val="FDF4D8"/>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2"/>
              </a:solidFill>
              <a:prstDash val="solid"/>
              <a:round/>
              <a:headEnd type="none" w="sm" len="sm"/>
              <a:tailEnd type="none" w="sm" len="sm"/>
            </a:ln>
          </a:top>
        </a:tcBdr>
        <a:fill>
          <a:solidFill>
            <a:srgbClr val="FEFAEC"/>
          </a:solidFill>
        </a:fill>
      </a:tcStyle>
    </a:lastRow>
    <a:seCell>
      <a:tcTxStyle/>
      <a:tcStyle>
        <a:tcBdr/>
      </a:tcStyle>
    </a:seCell>
    <a:swCell>
      <a:tcTxStyle/>
      <a:tcStyle>
        <a:tcBdr/>
      </a:tcStyle>
    </a:swCell>
    <a:firstRow>
      <a:tcTxStyle b="on" i="off"/>
      <a:tcStyle>
        <a:tcBdr/>
        <a:fill>
          <a:solidFill>
            <a:srgbClr val="FEFAEC"/>
          </a:solidFill>
        </a:fill>
      </a:tcStyle>
    </a:firstRow>
    <a:neCell>
      <a:tcTxStyle/>
      <a:tcStyle>
        <a:tcBdr/>
      </a:tcStyle>
    </a:neCell>
    <a:nwCell>
      <a:tcTxStyle/>
      <a:tcStyle>
        <a:tcBdr/>
      </a:tcStyle>
    </a:nwCell>
  </a:tblStyle>
  <a:tblStyle styleId="{78645EC8-BD58-4276-BB56-121A7480FF0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FB79A17-6608-4EB3-8A3F-8EAC579A03A9}" styleName="Table_2">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font" Target="fonts/font20.fntdata"/><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font" Target="fonts/font15.fntdata"/><Relationship Id="rId154"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font" Target="fonts/font10.fntdata"/><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font" Target="fonts/font5.fntdata"/><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slide" Target="slides/slide73.xml"/><Relationship Id="rId95" Type="http://schemas.openxmlformats.org/officeDocument/2006/relationships/slide" Target="slides/slide78.xml"/><Relationship Id="rId152" Type="http://schemas.openxmlformats.org/officeDocument/2006/relationships/presProps" Target="presProps.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font" Target="fonts/font3.fntdata"/><Relationship Id="rId105" Type="http://schemas.openxmlformats.org/officeDocument/2006/relationships/font" Target="fonts/font8.fntdata"/><Relationship Id="rId113" Type="http://schemas.openxmlformats.org/officeDocument/2006/relationships/font" Target="fonts/font16.fntdata"/><Relationship Id="rId118" Type="http://schemas.openxmlformats.org/officeDocument/2006/relationships/font" Target="fonts/font21.fntdata"/><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font" Target="fonts/font1.fntdata"/><Relationship Id="rId15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font" Target="fonts/font6.fntdata"/><Relationship Id="rId108" Type="http://schemas.openxmlformats.org/officeDocument/2006/relationships/font" Target="fonts/font11.fntdata"/><Relationship Id="rId116" Type="http://schemas.openxmlformats.org/officeDocument/2006/relationships/font" Target="fonts/font19.fntdata"/><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font" Target="fonts/font14.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font" Target="fonts/font9.fntdata"/><Relationship Id="rId114" Type="http://schemas.openxmlformats.org/officeDocument/2006/relationships/font" Target="fonts/font17.fntdata"/><Relationship Id="rId119" Type="http://schemas.openxmlformats.org/officeDocument/2006/relationships/font" Target="fonts/font22.fntdata"/><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font" Target="fonts/font2.fntdata"/><Relationship Id="rId101" Type="http://schemas.openxmlformats.org/officeDocument/2006/relationships/font" Target="fonts/font4.fntdata"/><Relationship Id="rId151"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font" Target="fonts/font12.fntdata"/><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font" Target="fonts/font13.fntdata"/><Relationship Id="rId115" Type="http://schemas.openxmlformats.org/officeDocument/2006/relationships/font" Target="fonts/font1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3B366-5A9E-4AE4-8536-4600358653BD}"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1D1978EE-FACE-492E-A97E-449F1EBEB32A}">
      <dgm:prSet phldrT="[Text]" custT="1"/>
      <dgm:spPr>
        <a:solidFill>
          <a:srgbClr val="003060"/>
        </a:solidFill>
      </dgm:spPr>
      <dgm:t>
        <a:bodyPr/>
        <a:lstStyle/>
        <a:p>
          <a:r>
            <a:rPr lang="en-US" sz="1800" b="1" dirty="0" err="1"/>
            <a:t>eShodh</a:t>
          </a:r>
          <a:r>
            <a:rPr lang="en-US" sz="1800" b="1" dirty="0"/>
            <a:t> Sindhu</a:t>
          </a:r>
        </a:p>
      </dgm:t>
    </dgm:pt>
    <dgm:pt modelId="{05859A06-1CB4-47BB-BCC2-2B747C724599}" type="parTrans" cxnId="{11FFFC28-764D-43BC-A774-CB0013E22679}">
      <dgm:prSet/>
      <dgm:spPr/>
      <dgm:t>
        <a:bodyPr/>
        <a:lstStyle/>
        <a:p>
          <a:endParaRPr lang="en-US"/>
        </a:p>
      </dgm:t>
    </dgm:pt>
    <dgm:pt modelId="{A6136B81-26BA-45D3-A9E3-CD6011461461}" type="sibTrans" cxnId="{11FFFC28-764D-43BC-A774-CB0013E22679}">
      <dgm:prSet/>
      <dgm:spPr/>
      <dgm:t>
        <a:bodyPr/>
        <a:lstStyle/>
        <a:p>
          <a:endParaRPr lang="en-US"/>
        </a:p>
      </dgm:t>
    </dgm:pt>
    <dgm:pt modelId="{0D58DA50-078F-425E-B66D-470A0A387CC7}">
      <dgm:prSet phldrT="[Text]" custT="1"/>
      <dgm:spPr>
        <a:solidFill>
          <a:srgbClr val="003060"/>
        </a:solidFill>
      </dgm:spPr>
      <dgm:t>
        <a:bodyPr/>
        <a:lstStyle/>
        <a:p>
          <a:r>
            <a:rPr lang="en-US" sz="1800" b="1" dirty="0"/>
            <a:t>DRDO</a:t>
          </a:r>
        </a:p>
      </dgm:t>
    </dgm:pt>
    <dgm:pt modelId="{8EE2591D-67D5-4047-B5D8-5A36BD4C231C}" type="parTrans" cxnId="{A512E500-BAEB-408D-A8AC-3FE033A4D332}">
      <dgm:prSet/>
      <dgm:spPr/>
      <dgm:t>
        <a:bodyPr/>
        <a:lstStyle/>
        <a:p>
          <a:endParaRPr lang="en-US"/>
        </a:p>
      </dgm:t>
    </dgm:pt>
    <dgm:pt modelId="{9ED008D5-C1AF-48AC-B70A-66A8EE0A88CB}" type="sibTrans" cxnId="{A512E500-BAEB-408D-A8AC-3FE033A4D332}">
      <dgm:prSet/>
      <dgm:spPr/>
      <dgm:t>
        <a:bodyPr/>
        <a:lstStyle/>
        <a:p>
          <a:endParaRPr lang="en-US"/>
        </a:p>
      </dgm:t>
    </dgm:pt>
    <dgm:pt modelId="{F7774073-009D-4C09-8D4D-6C3C81557BA8}">
      <dgm:prSet phldrT="[Text]" custT="1"/>
      <dgm:spPr>
        <a:solidFill>
          <a:srgbClr val="003060"/>
        </a:solidFill>
      </dgm:spPr>
      <dgm:t>
        <a:bodyPr/>
        <a:lstStyle/>
        <a:p>
          <a:r>
            <a:rPr lang="en-US" sz="1800" b="1" dirty="0" err="1"/>
            <a:t>CeRA</a:t>
          </a:r>
          <a:endParaRPr lang="en-US" sz="1800" b="1" dirty="0"/>
        </a:p>
      </dgm:t>
    </dgm:pt>
    <dgm:pt modelId="{118CDF43-50EC-4587-A319-7654FA7FB6D3}" type="parTrans" cxnId="{1593B793-8896-4500-832D-40DF70488BCE}">
      <dgm:prSet/>
      <dgm:spPr/>
      <dgm:t>
        <a:bodyPr/>
        <a:lstStyle/>
        <a:p>
          <a:endParaRPr lang="en-US"/>
        </a:p>
      </dgm:t>
    </dgm:pt>
    <dgm:pt modelId="{1737CC07-C768-44A7-BC49-86F70C001EF3}" type="sibTrans" cxnId="{1593B793-8896-4500-832D-40DF70488BCE}">
      <dgm:prSet/>
      <dgm:spPr/>
      <dgm:t>
        <a:bodyPr/>
        <a:lstStyle/>
        <a:p>
          <a:endParaRPr lang="en-US"/>
        </a:p>
      </dgm:t>
    </dgm:pt>
    <dgm:pt modelId="{5C61A03C-DF8D-4C86-AC10-0C2DBEE1C20B}">
      <dgm:prSet phldrT="[Text]" custT="1"/>
      <dgm:spPr>
        <a:solidFill>
          <a:srgbClr val="003060"/>
        </a:solidFill>
      </dgm:spPr>
      <dgm:t>
        <a:bodyPr/>
        <a:lstStyle/>
        <a:p>
          <a:r>
            <a:rPr lang="en-US" sz="1800" b="1" i="0" dirty="0"/>
            <a:t>ERMED</a:t>
          </a:r>
        </a:p>
      </dgm:t>
    </dgm:pt>
    <dgm:pt modelId="{E110A6E2-72AF-4C4D-B827-AF1931F4B638}" type="parTrans" cxnId="{62D95B95-5619-477D-9F8E-9D0414CDCB48}">
      <dgm:prSet/>
      <dgm:spPr/>
      <dgm:t>
        <a:bodyPr/>
        <a:lstStyle/>
        <a:p>
          <a:endParaRPr lang="en-US"/>
        </a:p>
      </dgm:t>
    </dgm:pt>
    <dgm:pt modelId="{0DD6BAA4-6A7E-402B-B5AA-D5440989A56C}" type="sibTrans" cxnId="{62D95B95-5619-477D-9F8E-9D0414CDCB48}">
      <dgm:prSet/>
      <dgm:spPr/>
      <dgm:t>
        <a:bodyPr/>
        <a:lstStyle/>
        <a:p>
          <a:endParaRPr lang="en-US"/>
        </a:p>
      </dgm:t>
    </dgm:pt>
    <dgm:pt modelId="{B594297D-19E6-4C02-B9DA-CC6B267C5D0F}">
      <dgm:prSet phldrT="[Text]" custT="1"/>
      <dgm:spPr>
        <a:solidFill>
          <a:srgbClr val="003060"/>
        </a:solidFill>
      </dgm:spPr>
      <dgm:t>
        <a:bodyPr/>
        <a:lstStyle/>
        <a:p>
          <a:r>
            <a:rPr lang="en-US" sz="1800" b="1" dirty="0"/>
            <a:t>MCIT</a:t>
          </a:r>
        </a:p>
      </dgm:t>
    </dgm:pt>
    <dgm:pt modelId="{EA3730D2-5820-46C2-9B22-7AC476CDA32C}" type="parTrans" cxnId="{93E017CE-6E70-42A9-85D2-1FED12D22C2C}">
      <dgm:prSet/>
      <dgm:spPr/>
      <dgm:t>
        <a:bodyPr/>
        <a:lstStyle/>
        <a:p>
          <a:endParaRPr lang="en-US"/>
        </a:p>
      </dgm:t>
    </dgm:pt>
    <dgm:pt modelId="{66C9EDC3-A277-49E7-949F-7B159D26142B}" type="sibTrans" cxnId="{93E017CE-6E70-42A9-85D2-1FED12D22C2C}">
      <dgm:prSet/>
      <dgm:spPr/>
      <dgm:t>
        <a:bodyPr/>
        <a:lstStyle/>
        <a:p>
          <a:endParaRPr lang="en-US"/>
        </a:p>
      </dgm:t>
    </dgm:pt>
    <dgm:pt modelId="{FF836734-3E17-4ECF-B85D-FD2D40D06A3C}">
      <dgm:prSet phldrT="[Text]" custT="1"/>
      <dgm:spPr>
        <a:solidFill>
          <a:srgbClr val="003060"/>
        </a:solidFill>
      </dgm:spPr>
      <dgm:t>
        <a:bodyPr/>
        <a:lstStyle/>
        <a:p>
          <a:r>
            <a:rPr lang="en-US" sz="1800" b="1" dirty="0"/>
            <a:t>NLIST</a:t>
          </a:r>
        </a:p>
      </dgm:t>
    </dgm:pt>
    <dgm:pt modelId="{7BDF0A08-C007-42F7-A946-C3995DC9A7C7}" type="parTrans" cxnId="{392DBBEA-05AD-40CC-B450-F3552C1B089B}">
      <dgm:prSet/>
      <dgm:spPr/>
      <dgm:t>
        <a:bodyPr/>
        <a:lstStyle/>
        <a:p>
          <a:endParaRPr lang="en-US"/>
        </a:p>
      </dgm:t>
    </dgm:pt>
    <dgm:pt modelId="{5165F9C4-6AAD-4FE9-8643-9768245E365E}" type="sibTrans" cxnId="{392DBBEA-05AD-40CC-B450-F3552C1B089B}">
      <dgm:prSet/>
      <dgm:spPr/>
      <dgm:t>
        <a:bodyPr/>
        <a:lstStyle/>
        <a:p>
          <a:endParaRPr lang="en-US"/>
        </a:p>
      </dgm:t>
    </dgm:pt>
    <dgm:pt modelId="{D4C7A0A5-12E2-48E9-BDE3-997B6538DC8B}">
      <dgm:prSet phldrT="[Text]" custT="1"/>
      <dgm:spPr>
        <a:solidFill>
          <a:srgbClr val="003060"/>
        </a:solidFill>
      </dgm:spPr>
      <dgm:t>
        <a:bodyPr/>
        <a:lstStyle/>
        <a:p>
          <a:r>
            <a:rPr lang="en-US" sz="1800" b="1" dirty="0" err="1"/>
            <a:t>DeLCON</a:t>
          </a:r>
          <a:endParaRPr lang="en-US" sz="1800" b="1" dirty="0"/>
        </a:p>
      </dgm:t>
    </dgm:pt>
    <dgm:pt modelId="{29CE881E-5874-4265-B469-26AE743929B2}" type="parTrans" cxnId="{7C482F44-8C6A-490B-8AD5-02953FF9897D}">
      <dgm:prSet/>
      <dgm:spPr/>
      <dgm:t>
        <a:bodyPr/>
        <a:lstStyle/>
        <a:p>
          <a:endParaRPr lang="en-US"/>
        </a:p>
      </dgm:t>
    </dgm:pt>
    <dgm:pt modelId="{7526B5A0-B804-4987-B777-24598F879F13}" type="sibTrans" cxnId="{7C482F44-8C6A-490B-8AD5-02953FF9897D}">
      <dgm:prSet/>
      <dgm:spPr/>
      <dgm:t>
        <a:bodyPr/>
        <a:lstStyle/>
        <a:p>
          <a:endParaRPr lang="en-US"/>
        </a:p>
      </dgm:t>
    </dgm:pt>
    <dgm:pt modelId="{E291F3E0-45B6-4C68-B47F-5ADCF61F1E3F}">
      <dgm:prSet phldrT="[Text]" custT="1"/>
      <dgm:spPr>
        <a:solidFill>
          <a:srgbClr val="003060"/>
        </a:solidFill>
      </dgm:spPr>
      <dgm:t>
        <a:bodyPr/>
        <a:lstStyle/>
        <a:p>
          <a:r>
            <a:rPr lang="en-US" sz="1800" b="1" dirty="0"/>
            <a:t>DAE</a:t>
          </a:r>
        </a:p>
      </dgm:t>
    </dgm:pt>
    <dgm:pt modelId="{96DF4718-8214-4AB0-BCA2-773A7AE15F0F}" type="parTrans" cxnId="{EFA08036-9368-4DB7-AA91-34BDC9A22E77}">
      <dgm:prSet/>
      <dgm:spPr/>
      <dgm:t>
        <a:bodyPr/>
        <a:lstStyle/>
        <a:p>
          <a:endParaRPr lang="en-US"/>
        </a:p>
      </dgm:t>
    </dgm:pt>
    <dgm:pt modelId="{60D2E3CE-E450-4C6D-9290-E4A60F66BB45}" type="sibTrans" cxnId="{EFA08036-9368-4DB7-AA91-34BDC9A22E77}">
      <dgm:prSet/>
      <dgm:spPr/>
      <dgm:t>
        <a:bodyPr/>
        <a:lstStyle/>
        <a:p>
          <a:endParaRPr lang="en-US"/>
        </a:p>
      </dgm:t>
    </dgm:pt>
    <dgm:pt modelId="{B76A50A1-8988-476E-9DD0-1B5DED0B7D87}">
      <dgm:prSet phldrT="[Text]" custT="1"/>
      <dgm:spPr>
        <a:solidFill>
          <a:srgbClr val="003060"/>
        </a:solidFill>
      </dgm:spPr>
      <dgm:t>
        <a:bodyPr/>
        <a:lstStyle/>
        <a:p>
          <a:r>
            <a:rPr lang="en-US" sz="1800" b="1" dirty="0"/>
            <a:t>NKRC</a:t>
          </a:r>
        </a:p>
      </dgm:t>
    </dgm:pt>
    <dgm:pt modelId="{80E4753B-919D-4893-9E6F-03D40CC2FCA6}" type="parTrans" cxnId="{FD3B8C6A-FDDE-4150-8991-132E489E1B4F}">
      <dgm:prSet/>
      <dgm:spPr/>
      <dgm:t>
        <a:bodyPr/>
        <a:lstStyle/>
        <a:p>
          <a:endParaRPr lang="en-US"/>
        </a:p>
      </dgm:t>
    </dgm:pt>
    <dgm:pt modelId="{AAB51EED-E8B3-4253-AB04-8DCD8B47FC15}" type="sibTrans" cxnId="{FD3B8C6A-FDDE-4150-8991-132E489E1B4F}">
      <dgm:prSet/>
      <dgm:spPr/>
      <dgm:t>
        <a:bodyPr/>
        <a:lstStyle/>
        <a:p>
          <a:endParaRPr lang="en-US"/>
        </a:p>
      </dgm:t>
    </dgm:pt>
    <dgm:pt modelId="{D001C94F-7F68-4F01-9C26-6C0D76323A4B}">
      <dgm:prSet phldrT="[Text]" custT="1"/>
      <dgm:spPr>
        <a:solidFill>
          <a:srgbClr val="003060"/>
        </a:solidFill>
      </dgm:spPr>
      <dgm:t>
        <a:bodyPr/>
        <a:lstStyle/>
        <a:p>
          <a:r>
            <a:rPr lang="en-US" sz="1800" b="1" dirty="0"/>
            <a:t>All Other Govt. Colleges</a:t>
          </a:r>
        </a:p>
      </dgm:t>
    </dgm:pt>
    <dgm:pt modelId="{1A8CB491-3A34-40AB-BF5A-90DF2E78DCF2}" type="sibTrans" cxnId="{2B664D68-70C6-4352-BD31-C83A2ED4EE49}">
      <dgm:prSet/>
      <dgm:spPr/>
      <dgm:t>
        <a:bodyPr/>
        <a:lstStyle/>
        <a:p>
          <a:endParaRPr lang="en-US"/>
        </a:p>
      </dgm:t>
    </dgm:pt>
    <dgm:pt modelId="{2D31209D-FE6B-413E-95B5-129BE63A9F8B}" type="parTrans" cxnId="{2B664D68-70C6-4352-BD31-C83A2ED4EE49}">
      <dgm:prSet/>
      <dgm:spPr/>
      <dgm:t>
        <a:bodyPr/>
        <a:lstStyle/>
        <a:p>
          <a:endParaRPr lang="en-US"/>
        </a:p>
      </dgm:t>
    </dgm:pt>
    <dgm:pt modelId="{ED11524D-DB98-4C93-A314-91E5A745EAD1}" type="pres">
      <dgm:prSet presAssocID="{E793B366-5A9E-4AE4-8536-4600358653BD}" presName="cycle" presStyleCnt="0">
        <dgm:presLayoutVars>
          <dgm:dir/>
          <dgm:resizeHandles val="exact"/>
        </dgm:presLayoutVars>
      </dgm:prSet>
      <dgm:spPr/>
    </dgm:pt>
    <dgm:pt modelId="{ADDA88A8-C154-4D4F-AAC7-6F285D9D7EA0}" type="pres">
      <dgm:prSet presAssocID="{1D1978EE-FACE-492E-A97E-449F1EBEB32A}" presName="node" presStyleLbl="node1" presStyleIdx="0" presStyleCnt="10" custScaleX="142071" custScaleY="113471">
        <dgm:presLayoutVars>
          <dgm:bulletEnabled val="1"/>
        </dgm:presLayoutVars>
      </dgm:prSet>
      <dgm:spPr/>
    </dgm:pt>
    <dgm:pt modelId="{458DF68E-8DD9-42F4-BFF4-0945C1C7336E}" type="pres">
      <dgm:prSet presAssocID="{1D1978EE-FACE-492E-A97E-449F1EBEB32A}" presName="spNode" presStyleCnt="0"/>
      <dgm:spPr/>
    </dgm:pt>
    <dgm:pt modelId="{8B7AD407-4D91-4561-A408-F890BDE3AB64}" type="pres">
      <dgm:prSet presAssocID="{A6136B81-26BA-45D3-A9E3-CD6011461461}" presName="sibTrans" presStyleLbl="sibTrans1D1" presStyleIdx="0" presStyleCnt="10"/>
      <dgm:spPr/>
    </dgm:pt>
    <dgm:pt modelId="{D8D0C476-849C-450F-B66A-1C32A194C96B}" type="pres">
      <dgm:prSet presAssocID="{D001C94F-7F68-4F01-9C26-6C0D76323A4B}" presName="node" presStyleLbl="node1" presStyleIdx="1" presStyleCnt="10" custScaleX="204119" custRadScaleRad="100247" custRadScaleInc="62351">
        <dgm:presLayoutVars>
          <dgm:bulletEnabled val="1"/>
        </dgm:presLayoutVars>
      </dgm:prSet>
      <dgm:spPr/>
    </dgm:pt>
    <dgm:pt modelId="{72A0176F-6EFD-4165-922D-D029B326076D}" type="pres">
      <dgm:prSet presAssocID="{D001C94F-7F68-4F01-9C26-6C0D76323A4B}" presName="spNode" presStyleCnt="0"/>
      <dgm:spPr/>
    </dgm:pt>
    <dgm:pt modelId="{D163172B-250F-4F0D-AF53-C0A526920FBB}" type="pres">
      <dgm:prSet presAssocID="{1A8CB491-3A34-40AB-BF5A-90DF2E78DCF2}" presName="sibTrans" presStyleLbl="sibTrans1D1" presStyleIdx="1" presStyleCnt="10"/>
      <dgm:spPr/>
    </dgm:pt>
    <dgm:pt modelId="{ED56060B-5258-4483-857E-E3EFD660B08C}" type="pres">
      <dgm:prSet presAssocID="{0D58DA50-078F-425E-B66D-470A0A387CC7}" presName="node" presStyleLbl="node1" presStyleIdx="2" presStyleCnt="10" custScaleX="131920">
        <dgm:presLayoutVars>
          <dgm:bulletEnabled val="1"/>
        </dgm:presLayoutVars>
      </dgm:prSet>
      <dgm:spPr/>
    </dgm:pt>
    <dgm:pt modelId="{397FB77D-90D4-4C8C-81C9-9BFC918109CF}" type="pres">
      <dgm:prSet presAssocID="{0D58DA50-078F-425E-B66D-470A0A387CC7}" presName="spNode" presStyleCnt="0"/>
      <dgm:spPr/>
    </dgm:pt>
    <dgm:pt modelId="{EDA64A98-D5F4-4524-9206-3F9EED9BC25E}" type="pres">
      <dgm:prSet presAssocID="{9ED008D5-C1AF-48AC-B70A-66A8EE0A88CB}" presName="sibTrans" presStyleLbl="sibTrans1D1" presStyleIdx="2" presStyleCnt="10"/>
      <dgm:spPr/>
    </dgm:pt>
    <dgm:pt modelId="{1116F0F1-CF8A-41F4-8C05-ACDE7C762A95}" type="pres">
      <dgm:prSet presAssocID="{F7774073-009D-4C09-8D4D-6C3C81557BA8}" presName="node" presStyleLbl="node1" presStyleIdx="3" presStyleCnt="10" custScaleX="124443">
        <dgm:presLayoutVars>
          <dgm:bulletEnabled val="1"/>
        </dgm:presLayoutVars>
      </dgm:prSet>
      <dgm:spPr/>
    </dgm:pt>
    <dgm:pt modelId="{0A8C6AD7-9F97-4385-9153-86AF9EC95293}" type="pres">
      <dgm:prSet presAssocID="{F7774073-009D-4C09-8D4D-6C3C81557BA8}" presName="spNode" presStyleCnt="0"/>
      <dgm:spPr/>
    </dgm:pt>
    <dgm:pt modelId="{735C43D0-9BF7-4090-91E3-7435A3582C82}" type="pres">
      <dgm:prSet presAssocID="{1737CC07-C768-44A7-BC49-86F70C001EF3}" presName="sibTrans" presStyleLbl="sibTrans1D1" presStyleIdx="3" presStyleCnt="10"/>
      <dgm:spPr/>
    </dgm:pt>
    <dgm:pt modelId="{3630AF68-5671-499C-823E-34F18D1791B0}" type="pres">
      <dgm:prSet presAssocID="{5C61A03C-DF8D-4C86-AC10-0C2DBEE1C20B}" presName="node" presStyleLbl="node1" presStyleIdx="4" presStyleCnt="10" custScaleX="124393">
        <dgm:presLayoutVars>
          <dgm:bulletEnabled val="1"/>
        </dgm:presLayoutVars>
      </dgm:prSet>
      <dgm:spPr/>
    </dgm:pt>
    <dgm:pt modelId="{DDE1C1AC-469C-4006-A7F3-EAD8A4520EFC}" type="pres">
      <dgm:prSet presAssocID="{5C61A03C-DF8D-4C86-AC10-0C2DBEE1C20B}" presName="spNode" presStyleCnt="0"/>
      <dgm:spPr/>
    </dgm:pt>
    <dgm:pt modelId="{40E05AD1-287D-49D7-BAA9-711416845BDA}" type="pres">
      <dgm:prSet presAssocID="{0DD6BAA4-6A7E-402B-B5AA-D5440989A56C}" presName="sibTrans" presStyleLbl="sibTrans1D1" presStyleIdx="4" presStyleCnt="10"/>
      <dgm:spPr/>
    </dgm:pt>
    <dgm:pt modelId="{E47D8A0B-9032-4139-87A7-B17BB0A68F10}" type="pres">
      <dgm:prSet presAssocID="{B594297D-19E6-4C02-B9DA-CC6B267C5D0F}" presName="node" presStyleLbl="node1" presStyleIdx="5" presStyleCnt="10" custScaleX="134139">
        <dgm:presLayoutVars>
          <dgm:bulletEnabled val="1"/>
        </dgm:presLayoutVars>
      </dgm:prSet>
      <dgm:spPr/>
    </dgm:pt>
    <dgm:pt modelId="{DB23FC98-DF3B-4B3A-A0B2-B9E44592CE35}" type="pres">
      <dgm:prSet presAssocID="{B594297D-19E6-4C02-B9DA-CC6B267C5D0F}" presName="spNode" presStyleCnt="0"/>
      <dgm:spPr/>
    </dgm:pt>
    <dgm:pt modelId="{C3D19E0A-3110-4FA1-BA68-84CE70AD7684}" type="pres">
      <dgm:prSet presAssocID="{66C9EDC3-A277-49E7-949F-7B159D26142B}" presName="sibTrans" presStyleLbl="sibTrans1D1" presStyleIdx="5" presStyleCnt="10"/>
      <dgm:spPr/>
    </dgm:pt>
    <dgm:pt modelId="{E03D5619-55BC-4C06-B3E9-5E8A8E2C8C38}" type="pres">
      <dgm:prSet presAssocID="{FF836734-3E17-4ECF-B85D-FD2D40D06A3C}" presName="node" presStyleLbl="node1" presStyleIdx="6" presStyleCnt="10" custScaleX="151817">
        <dgm:presLayoutVars>
          <dgm:bulletEnabled val="1"/>
        </dgm:presLayoutVars>
      </dgm:prSet>
      <dgm:spPr/>
    </dgm:pt>
    <dgm:pt modelId="{46BACA38-10F4-49AF-878D-AE229539FE4A}" type="pres">
      <dgm:prSet presAssocID="{FF836734-3E17-4ECF-B85D-FD2D40D06A3C}" presName="spNode" presStyleCnt="0"/>
      <dgm:spPr/>
    </dgm:pt>
    <dgm:pt modelId="{3C2007A5-B5DF-45CE-A51E-569AF77387FA}" type="pres">
      <dgm:prSet presAssocID="{5165F9C4-6AAD-4FE9-8643-9768245E365E}" presName="sibTrans" presStyleLbl="sibTrans1D1" presStyleIdx="6" presStyleCnt="10"/>
      <dgm:spPr/>
    </dgm:pt>
    <dgm:pt modelId="{3332DCC5-1F7C-43F0-A524-7D8AFA7EC906}" type="pres">
      <dgm:prSet presAssocID="{D4C7A0A5-12E2-48E9-BDE3-997B6538DC8B}" presName="node" presStyleLbl="node1" presStyleIdx="7" presStyleCnt="10" custScaleX="133871" custRadScaleRad="98059" custRadScaleInc="3036">
        <dgm:presLayoutVars>
          <dgm:bulletEnabled val="1"/>
        </dgm:presLayoutVars>
      </dgm:prSet>
      <dgm:spPr/>
    </dgm:pt>
    <dgm:pt modelId="{357FC573-F693-4B77-B698-ED9DECF284B8}" type="pres">
      <dgm:prSet presAssocID="{D4C7A0A5-12E2-48E9-BDE3-997B6538DC8B}" presName="spNode" presStyleCnt="0"/>
      <dgm:spPr/>
    </dgm:pt>
    <dgm:pt modelId="{3249A17A-A5C1-4ACB-9830-AF9AC419256F}" type="pres">
      <dgm:prSet presAssocID="{7526B5A0-B804-4987-B777-24598F879F13}" presName="sibTrans" presStyleLbl="sibTrans1D1" presStyleIdx="7" presStyleCnt="10"/>
      <dgm:spPr/>
    </dgm:pt>
    <dgm:pt modelId="{3CBCFB36-28FA-4AA0-91B4-F6197B7DAD9F}" type="pres">
      <dgm:prSet presAssocID="{E291F3E0-45B6-4C68-B47F-5ADCF61F1E3F}" presName="node" presStyleLbl="node1" presStyleIdx="8" presStyleCnt="10" custScaleX="138844">
        <dgm:presLayoutVars>
          <dgm:bulletEnabled val="1"/>
        </dgm:presLayoutVars>
      </dgm:prSet>
      <dgm:spPr/>
    </dgm:pt>
    <dgm:pt modelId="{CB4FAE41-B6B0-47C0-8308-4F12A96496F2}" type="pres">
      <dgm:prSet presAssocID="{E291F3E0-45B6-4C68-B47F-5ADCF61F1E3F}" presName="spNode" presStyleCnt="0"/>
      <dgm:spPr/>
    </dgm:pt>
    <dgm:pt modelId="{B6A5F657-75AA-448A-90A2-16EF7C72C807}" type="pres">
      <dgm:prSet presAssocID="{60D2E3CE-E450-4C6D-9290-E4A60F66BB45}" presName="sibTrans" presStyleLbl="sibTrans1D1" presStyleIdx="8" presStyleCnt="10"/>
      <dgm:spPr/>
    </dgm:pt>
    <dgm:pt modelId="{9AD3C6D2-62DF-48B8-9EFA-D88D5B929A51}" type="pres">
      <dgm:prSet presAssocID="{B76A50A1-8988-476E-9DD0-1B5DED0B7D87}" presName="node" presStyleLbl="node1" presStyleIdx="9" presStyleCnt="10" custScaleX="136636">
        <dgm:presLayoutVars>
          <dgm:bulletEnabled val="1"/>
        </dgm:presLayoutVars>
      </dgm:prSet>
      <dgm:spPr/>
    </dgm:pt>
    <dgm:pt modelId="{970C799A-C163-4E41-AA76-C80918577759}" type="pres">
      <dgm:prSet presAssocID="{B76A50A1-8988-476E-9DD0-1B5DED0B7D87}" presName="spNode" presStyleCnt="0"/>
      <dgm:spPr/>
    </dgm:pt>
    <dgm:pt modelId="{9A9C5BC3-9648-4039-A95B-9ECB960E2976}" type="pres">
      <dgm:prSet presAssocID="{AAB51EED-E8B3-4253-AB04-8DCD8B47FC15}" presName="sibTrans" presStyleLbl="sibTrans1D1" presStyleIdx="9" presStyleCnt="10"/>
      <dgm:spPr/>
    </dgm:pt>
  </dgm:ptLst>
  <dgm:cxnLst>
    <dgm:cxn modelId="{A512E500-BAEB-408D-A8AC-3FE033A4D332}" srcId="{E793B366-5A9E-4AE4-8536-4600358653BD}" destId="{0D58DA50-078F-425E-B66D-470A0A387CC7}" srcOrd="2" destOrd="0" parTransId="{8EE2591D-67D5-4047-B5D8-5A36BD4C231C}" sibTransId="{9ED008D5-C1AF-48AC-B70A-66A8EE0A88CB}"/>
    <dgm:cxn modelId="{9D1A5207-C672-4B74-A56B-DC7C3861B1A8}" type="presOf" srcId="{FF836734-3E17-4ECF-B85D-FD2D40D06A3C}" destId="{E03D5619-55BC-4C06-B3E9-5E8A8E2C8C38}" srcOrd="0" destOrd="0" presId="urn:microsoft.com/office/officeart/2005/8/layout/cycle6"/>
    <dgm:cxn modelId="{0499A80B-48B9-4E04-ABC0-3E084D10681A}" type="presOf" srcId="{A6136B81-26BA-45D3-A9E3-CD6011461461}" destId="{8B7AD407-4D91-4561-A408-F890BDE3AB64}" srcOrd="0" destOrd="0" presId="urn:microsoft.com/office/officeart/2005/8/layout/cycle6"/>
    <dgm:cxn modelId="{11FFFC28-764D-43BC-A774-CB0013E22679}" srcId="{E793B366-5A9E-4AE4-8536-4600358653BD}" destId="{1D1978EE-FACE-492E-A97E-449F1EBEB32A}" srcOrd="0" destOrd="0" parTransId="{05859A06-1CB4-47BB-BCC2-2B747C724599}" sibTransId="{A6136B81-26BA-45D3-A9E3-CD6011461461}"/>
    <dgm:cxn modelId="{A8FB552F-9EA8-4128-B61D-32B8734FDBEC}" type="presOf" srcId="{5C61A03C-DF8D-4C86-AC10-0C2DBEE1C20B}" destId="{3630AF68-5671-499C-823E-34F18D1791B0}" srcOrd="0" destOrd="0" presId="urn:microsoft.com/office/officeart/2005/8/layout/cycle6"/>
    <dgm:cxn modelId="{EFA08036-9368-4DB7-AA91-34BDC9A22E77}" srcId="{E793B366-5A9E-4AE4-8536-4600358653BD}" destId="{E291F3E0-45B6-4C68-B47F-5ADCF61F1E3F}" srcOrd="8" destOrd="0" parTransId="{96DF4718-8214-4AB0-BCA2-773A7AE15F0F}" sibTransId="{60D2E3CE-E450-4C6D-9290-E4A60F66BB45}"/>
    <dgm:cxn modelId="{2E8AEE38-93B3-476E-8BDE-4317D5E9F8F8}" type="presOf" srcId="{E291F3E0-45B6-4C68-B47F-5ADCF61F1E3F}" destId="{3CBCFB36-28FA-4AA0-91B4-F6197B7DAD9F}" srcOrd="0" destOrd="0" presId="urn:microsoft.com/office/officeart/2005/8/layout/cycle6"/>
    <dgm:cxn modelId="{2695A442-2EAF-4466-9A8F-06A9C002F8E7}" type="presOf" srcId="{1737CC07-C768-44A7-BC49-86F70C001EF3}" destId="{735C43D0-9BF7-4090-91E3-7435A3582C82}" srcOrd="0" destOrd="0" presId="urn:microsoft.com/office/officeart/2005/8/layout/cycle6"/>
    <dgm:cxn modelId="{7C482F44-8C6A-490B-8AD5-02953FF9897D}" srcId="{E793B366-5A9E-4AE4-8536-4600358653BD}" destId="{D4C7A0A5-12E2-48E9-BDE3-997B6538DC8B}" srcOrd="7" destOrd="0" parTransId="{29CE881E-5874-4265-B469-26AE743929B2}" sibTransId="{7526B5A0-B804-4987-B777-24598F879F13}"/>
    <dgm:cxn modelId="{8874DD64-6A6F-4656-9D3A-9DCAC33E29AB}" type="presOf" srcId="{E793B366-5A9E-4AE4-8536-4600358653BD}" destId="{ED11524D-DB98-4C93-A314-91E5A745EAD1}" srcOrd="0" destOrd="0" presId="urn:microsoft.com/office/officeart/2005/8/layout/cycle6"/>
    <dgm:cxn modelId="{2B664D68-70C6-4352-BD31-C83A2ED4EE49}" srcId="{E793B366-5A9E-4AE4-8536-4600358653BD}" destId="{D001C94F-7F68-4F01-9C26-6C0D76323A4B}" srcOrd="1" destOrd="0" parTransId="{2D31209D-FE6B-413E-95B5-129BE63A9F8B}" sibTransId="{1A8CB491-3A34-40AB-BF5A-90DF2E78DCF2}"/>
    <dgm:cxn modelId="{FD3B8C6A-FDDE-4150-8991-132E489E1B4F}" srcId="{E793B366-5A9E-4AE4-8536-4600358653BD}" destId="{B76A50A1-8988-476E-9DD0-1B5DED0B7D87}" srcOrd="9" destOrd="0" parTransId="{80E4753B-919D-4893-9E6F-03D40CC2FCA6}" sibTransId="{AAB51EED-E8B3-4253-AB04-8DCD8B47FC15}"/>
    <dgm:cxn modelId="{EF298D6A-3EB1-433A-9C8C-BCB805C6A35C}" type="presOf" srcId="{D001C94F-7F68-4F01-9C26-6C0D76323A4B}" destId="{D8D0C476-849C-450F-B66A-1C32A194C96B}" srcOrd="0" destOrd="0" presId="urn:microsoft.com/office/officeart/2005/8/layout/cycle6"/>
    <dgm:cxn modelId="{2321E650-BF1C-4F3C-83DA-26F9556D198A}" type="presOf" srcId="{B594297D-19E6-4C02-B9DA-CC6B267C5D0F}" destId="{E47D8A0B-9032-4139-87A7-B17BB0A68F10}" srcOrd="0" destOrd="0" presId="urn:microsoft.com/office/officeart/2005/8/layout/cycle6"/>
    <dgm:cxn modelId="{59010274-13A4-4ACD-95D2-8DBE7364FC6D}" type="presOf" srcId="{B76A50A1-8988-476E-9DD0-1B5DED0B7D87}" destId="{9AD3C6D2-62DF-48B8-9EFA-D88D5B929A51}" srcOrd="0" destOrd="0" presId="urn:microsoft.com/office/officeart/2005/8/layout/cycle6"/>
    <dgm:cxn modelId="{0CA0B855-17FD-4325-A564-7EB1A0C524AE}" type="presOf" srcId="{9ED008D5-C1AF-48AC-B70A-66A8EE0A88CB}" destId="{EDA64A98-D5F4-4524-9206-3F9EED9BC25E}" srcOrd="0" destOrd="0" presId="urn:microsoft.com/office/officeart/2005/8/layout/cycle6"/>
    <dgm:cxn modelId="{1987A257-CFB3-4229-BA1E-0FA62A0BE443}" type="presOf" srcId="{60D2E3CE-E450-4C6D-9290-E4A60F66BB45}" destId="{B6A5F657-75AA-448A-90A2-16EF7C72C807}" srcOrd="0" destOrd="0" presId="urn:microsoft.com/office/officeart/2005/8/layout/cycle6"/>
    <dgm:cxn modelId="{B440AD7C-9307-4F68-97A7-3554BB0ACD3D}" type="presOf" srcId="{D4C7A0A5-12E2-48E9-BDE3-997B6538DC8B}" destId="{3332DCC5-1F7C-43F0-A524-7D8AFA7EC906}" srcOrd="0" destOrd="0" presId="urn:microsoft.com/office/officeart/2005/8/layout/cycle6"/>
    <dgm:cxn modelId="{939B2B7D-58F3-4053-9F45-12A73B6473B3}" type="presOf" srcId="{F7774073-009D-4C09-8D4D-6C3C81557BA8}" destId="{1116F0F1-CF8A-41F4-8C05-ACDE7C762A95}" srcOrd="0" destOrd="0" presId="urn:microsoft.com/office/officeart/2005/8/layout/cycle6"/>
    <dgm:cxn modelId="{6E94EF7F-4132-4395-9042-4F78B76DC68E}" type="presOf" srcId="{AAB51EED-E8B3-4253-AB04-8DCD8B47FC15}" destId="{9A9C5BC3-9648-4039-A95B-9ECB960E2976}" srcOrd="0" destOrd="0" presId="urn:microsoft.com/office/officeart/2005/8/layout/cycle6"/>
    <dgm:cxn modelId="{1593B793-8896-4500-832D-40DF70488BCE}" srcId="{E793B366-5A9E-4AE4-8536-4600358653BD}" destId="{F7774073-009D-4C09-8D4D-6C3C81557BA8}" srcOrd="3" destOrd="0" parTransId="{118CDF43-50EC-4587-A319-7654FA7FB6D3}" sibTransId="{1737CC07-C768-44A7-BC49-86F70C001EF3}"/>
    <dgm:cxn modelId="{62D95B95-5619-477D-9F8E-9D0414CDCB48}" srcId="{E793B366-5A9E-4AE4-8536-4600358653BD}" destId="{5C61A03C-DF8D-4C86-AC10-0C2DBEE1C20B}" srcOrd="4" destOrd="0" parTransId="{E110A6E2-72AF-4C4D-B827-AF1931F4B638}" sibTransId="{0DD6BAA4-6A7E-402B-B5AA-D5440989A56C}"/>
    <dgm:cxn modelId="{8A2C81A3-579B-436C-8933-0A7D57BAB327}" type="presOf" srcId="{5165F9C4-6AAD-4FE9-8643-9768245E365E}" destId="{3C2007A5-B5DF-45CE-A51E-569AF77387FA}" srcOrd="0" destOrd="0" presId="urn:microsoft.com/office/officeart/2005/8/layout/cycle6"/>
    <dgm:cxn modelId="{FE6F5FA8-A880-4537-9E7D-D8DA7F0D00B1}" type="presOf" srcId="{1A8CB491-3A34-40AB-BF5A-90DF2E78DCF2}" destId="{D163172B-250F-4F0D-AF53-C0A526920FBB}" srcOrd="0" destOrd="0" presId="urn:microsoft.com/office/officeart/2005/8/layout/cycle6"/>
    <dgm:cxn modelId="{126081AE-6443-47DB-AD65-30CA6C7279AB}" type="presOf" srcId="{66C9EDC3-A277-49E7-949F-7B159D26142B}" destId="{C3D19E0A-3110-4FA1-BA68-84CE70AD7684}" srcOrd="0" destOrd="0" presId="urn:microsoft.com/office/officeart/2005/8/layout/cycle6"/>
    <dgm:cxn modelId="{93E017CE-6E70-42A9-85D2-1FED12D22C2C}" srcId="{E793B366-5A9E-4AE4-8536-4600358653BD}" destId="{B594297D-19E6-4C02-B9DA-CC6B267C5D0F}" srcOrd="5" destOrd="0" parTransId="{EA3730D2-5820-46C2-9B22-7AC476CDA32C}" sibTransId="{66C9EDC3-A277-49E7-949F-7B159D26142B}"/>
    <dgm:cxn modelId="{4AB538D6-62B3-4BCD-876F-46FDDD32BE63}" type="presOf" srcId="{7526B5A0-B804-4987-B777-24598F879F13}" destId="{3249A17A-A5C1-4ACB-9830-AF9AC419256F}" srcOrd="0" destOrd="0" presId="urn:microsoft.com/office/officeart/2005/8/layout/cycle6"/>
    <dgm:cxn modelId="{392DBBEA-05AD-40CC-B450-F3552C1B089B}" srcId="{E793B366-5A9E-4AE4-8536-4600358653BD}" destId="{FF836734-3E17-4ECF-B85D-FD2D40D06A3C}" srcOrd="6" destOrd="0" parTransId="{7BDF0A08-C007-42F7-A946-C3995DC9A7C7}" sibTransId="{5165F9C4-6AAD-4FE9-8643-9768245E365E}"/>
    <dgm:cxn modelId="{DB515BEF-9608-4F6C-B9E1-87EC9052467D}" type="presOf" srcId="{0DD6BAA4-6A7E-402B-B5AA-D5440989A56C}" destId="{40E05AD1-287D-49D7-BAA9-711416845BDA}" srcOrd="0" destOrd="0" presId="urn:microsoft.com/office/officeart/2005/8/layout/cycle6"/>
    <dgm:cxn modelId="{2EBE2DF0-F458-40B8-906D-BA0EA12CC18C}" type="presOf" srcId="{1D1978EE-FACE-492E-A97E-449F1EBEB32A}" destId="{ADDA88A8-C154-4D4F-AAC7-6F285D9D7EA0}" srcOrd="0" destOrd="0" presId="urn:microsoft.com/office/officeart/2005/8/layout/cycle6"/>
    <dgm:cxn modelId="{680F75F9-15E2-4019-AA9F-BD6145064A4E}" type="presOf" srcId="{0D58DA50-078F-425E-B66D-470A0A387CC7}" destId="{ED56060B-5258-4483-857E-E3EFD660B08C}" srcOrd="0" destOrd="0" presId="urn:microsoft.com/office/officeart/2005/8/layout/cycle6"/>
    <dgm:cxn modelId="{C3C527CA-7984-4148-AF75-35C359BD4759}" type="presParOf" srcId="{ED11524D-DB98-4C93-A314-91E5A745EAD1}" destId="{ADDA88A8-C154-4D4F-AAC7-6F285D9D7EA0}" srcOrd="0" destOrd="0" presId="urn:microsoft.com/office/officeart/2005/8/layout/cycle6"/>
    <dgm:cxn modelId="{83310D9F-29D6-431C-9A1D-56A77FCCD3F9}" type="presParOf" srcId="{ED11524D-DB98-4C93-A314-91E5A745EAD1}" destId="{458DF68E-8DD9-42F4-BFF4-0945C1C7336E}" srcOrd="1" destOrd="0" presId="urn:microsoft.com/office/officeart/2005/8/layout/cycle6"/>
    <dgm:cxn modelId="{B1B89EDE-6256-4DBA-8937-2C0FA626FA80}" type="presParOf" srcId="{ED11524D-DB98-4C93-A314-91E5A745EAD1}" destId="{8B7AD407-4D91-4561-A408-F890BDE3AB64}" srcOrd="2" destOrd="0" presId="urn:microsoft.com/office/officeart/2005/8/layout/cycle6"/>
    <dgm:cxn modelId="{A9FB7F59-296F-442E-8A01-CF4975A13E67}" type="presParOf" srcId="{ED11524D-DB98-4C93-A314-91E5A745EAD1}" destId="{D8D0C476-849C-450F-B66A-1C32A194C96B}" srcOrd="3" destOrd="0" presId="urn:microsoft.com/office/officeart/2005/8/layout/cycle6"/>
    <dgm:cxn modelId="{973782BC-C200-41FC-81F1-2411BB6AA8A7}" type="presParOf" srcId="{ED11524D-DB98-4C93-A314-91E5A745EAD1}" destId="{72A0176F-6EFD-4165-922D-D029B326076D}" srcOrd="4" destOrd="0" presId="urn:microsoft.com/office/officeart/2005/8/layout/cycle6"/>
    <dgm:cxn modelId="{14277FE2-DBC1-4CD8-AF2F-4B7896C33A37}" type="presParOf" srcId="{ED11524D-DB98-4C93-A314-91E5A745EAD1}" destId="{D163172B-250F-4F0D-AF53-C0A526920FBB}" srcOrd="5" destOrd="0" presId="urn:microsoft.com/office/officeart/2005/8/layout/cycle6"/>
    <dgm:cxn modelId="{0D577426-4224-4E3B-A399-E463DFF26158}" type="presParOf" srcId="{ED11524D-DB98-4C93-A314-91E5A745EAD1}" destId="{ED56060B-5258-4483-857E-E3EFD660B08C}" srcOrd="6" destOrd="0" presId="urn:microsoft.com/office/officeart/2005/8/layout/cycle6"/>
    <dgm:cxn modelId="{3CAEF7E9-8DA4-400A-A5B6-E62EFAF3DF5A}" type="presParOf" srcId="{ED11524D-DB98-4C93-A314-91E5A745EAD1}" destId="{397FB77D-90D4-4C8C-81C9-9BFC918109CF}" srcOrd="7" destOrd="0" presId="urn:microsoft.com/office/officeart/2005/8/layout/cycle6"/>
    <dgm:cxn modelId="{9D9FF275-A051-49BA-B236-78E38D89C2F5}" type="presParOf" srcId="{ED11524D-DB98-4C93-A314-91E5A745EAD1}" destId="{EDA64A98-D5F4-4524-9206-3F9EED9BC25E}" srcOrd="8" destOrd="0" presId="urn:microsoft.com/office/officeart/2005/8/layout/cycle6"/>
    <dgm:cxn modelId="{EE845F15-2AC6-4682-984C-262617D5FCAC}" type="presParOf" srcId="{ED11524D-DB98-4C93-A314-91E5A745EAD1}" destId="{1116F0F1-CF8A-41F4-8C05-ACDE7C762A95}" srcOrd="9" destOrd="0" presId="urn:microsoft.com/office/officeart/2005/8/layout/cycle6"/>
    <dgm:cxn modelId="{06C2CBDA-98E6-4699-ABD4-FEB20C94DDD9}" type="presParOf" srcId="{ED11524D-DB98-4C93-A314-91E5A745EAD1}" destId="{0A8C6AD7-9F97-4385-9153-86AF9EC95293}" srcOrd="10" destOrd="0" presId="urn:microsoft.com/office/officeart/2005/8/layout/cycle6"/>
    <dgm:cxn modelId="{01FFE72B-B411-4386-A3C9-C2C427EF0C31}" type="presParOf" srcId="{ED11524D-DB98-4C93-A314-91E5A745EAD1}" destId="{735C43D0-9BF7-4090-91E3-7435A3582C82}" srcOrd="11" destOrd="0" presId="urn:microsoft.com/office/officeart/2005/8/layout/cycle6"/>
    <dgm:cxn modelId="{FB61BBFF-83FF-44B8-A233-11F30CBD4FFD}" type="presParOf" srcId="{ED11524D-DB98-4C93-A314-91E5A745EAD1}" destId="{3630AF68-5671-499C-823E-34F18D1791B0}" srcOrd="12" destOrd="0" presId="urn:microsoft.com/office/officeart/2005/8/layout/cycle6"/>
    <dgm:cxn modelId="{3AEA45ED-3A2F-47C0-A267-3D2AEDE51D08}" type="presParOf" srcId="{ED11524D-DB98-4C93-A314-91E5A745EAD1}" destId="{DDE1C1AC-469C-4006-A7F3-EAD8A4520EFC}" srcOrd="13" destOrd="0" presId="urn:microsoft.com/office/officeart/2005/8/layout/cycle6"/>
    <dgm:cxn modelId="{3EEE2DAE-8F55-4BA7-9EC1-ECD4D33FD8CC}" type="presParOf" srcId="{ED11524D-DB98-4C93-A314-91E5A745EAD1}" destId="{40E05AD1-287D-49D7-BAA9-711416845BDA}" srcOrd="14" destOrd="0" presId="urn:microsoft.com/office/officeart/2005/8/layout/cycle6"/>
    <dgm:cxn modelId="{A33315EA-C365-45B4-B731-3FF68D36CC0F}" type="presParOf" srcId="{ED11524D-DB98-4C93-A314-91E5A745EAD1}" destId="{E47D8A0B-9032-4139-87A7-B17BB0A68F10}" srcOrd="15" destOrd="0" presId="urn:microsoft.com/office/officeart/2005/8/layout/cycle6"/>
    <dgm:cxn modelId="{943765CF-32A1-4C3A-B52E-28B1ABF1EE58}" type="presParOf" srcId="{ED11524D-DB98-4C93-A314-91E5A745EAD1}" destId="{DB23FC98-DF3B-4B3A-A0B2-B9E44592CE35}" srcOrd="16" destOrd="0" presId="urn:microsoft.com/office/officeart/2005/8/layout/cycle6"/>
    <dgm:cxn modelId="{5FDAA802-2950-47C4-8626-50E215E6AEC5}" type="presParOf" srcId="{ED11524D-DB98-4C93-A314-91E5A745EAD1}" destId="{C3D19E0A-3110-4FA1-BA68-84CE70AD7684}" srcOrd="17" destOrd="0" presId="urn:microsoft.com/office/officeart/2005/8/layout/cycle6"/>
    <dgm:cxn modelId="{CA8D36CB-451F-4001-A8BD-61BDB1A77898}" type="presParOf" srcId="{ED11524D-DB98-4C93-A314-91E5A745EAD1}" destId="{E03D5619-55BC-4C06-B3E9-5E8A8E2C8C38}" srcOrd="18" destOrd="0" presId="urn:microsoft.com/office/officeart/2005/8/layout/cycle6"/>
    <dgm:cxn modelId="{A91FA1F0-BB3E-401D-90F6-163B6AEA35BE}" type="presParOf" srcId="{ED11524D-DB98-4C93-A314-91E5A745EAD1}" destId="{46BACA38-10F4-49AF-878D-AE229539FE4A}" srcOrd="19" destOrd="0" presId="urn:microsoft.com/office/officeart/2005/8/layout/cycle6"/>
    <dgm:cxn modelId="{891E414D-7853-43A8-9EBC-D72C5B2925A7}" type="presParOf" srcId="{ED11524D-DB98-4C93-A314-91E5A745EAD1}" destId="{3C2007A5-B5DF-45CE-A51E-569AF77387FA}" srcOrd="20" destOrd="0" presId="urn:microsoft.com/office/officeart/2005/8/layout/cycle6"/>
    <dgm:cxn modelId="{E598D5FF-8660-44E8-AE30-FF7BDBF90280}" type="presParOf" srcId="{ED11524D-DB98-4C93-A314-91E5A745EAD1}" destId="{3332DCC5-1F7C-43F0-A524-7D8AFA7EC906}" srcOrd="21" destOrd="0" presId="urn:microsoft.com/office/officeart/2005/8/layout/cycle6"/>
    <dgm:cxn modelId="{9E4D3E79-98D2-453F-B92B-6528335D1C0A}" type="presParOf" srcId="{ED11524D-DB98-4C93-A314-91E5A745EAD1}" destId="{357FC573-F693-4B77-B698-ED9DECF284B8}" srcOrd="22" destOrd="0" presId="urn:microsoft.com/office/officeart/2005/8/layout/cycle6"/>
    <dgm:cxn modelId="{F585AD00-620A-4E1D-9165-49BC100648E7}" type="presParOf" srcId="{ED11524D-DB98-4C93-A314-91E5A745EAD1}" destId="{3249A17A-A5C1-4ACB-9830-AF9AC419256F}" srcOrd="23" destOrd="0" presId="urn:microsoft.com/office/officeart/2005/8/layout/cycle6"/>
    <dgm:cxn modelId="{F1431C10-BD76-4E18-93C7-0671394147CE}" type="presParOf" srcId="{ED11524D-DB98-4C93-A314-91E5A745EAD1}" destId="{3CBCFB36-28FA-4AA0-91B4-F6197B7DAD9F}" srcOrd="24" destOrd="0" presId="urn:microsoft.com/office/officeart/2005/8/layout/cycle6"/>
    <dgm:cxn modelId="{3C8186E9-65D7-419F-8685-7938465DDCDF}" type="presParOf" srcId="{ED11524D-DB98-4C93-A314-91E5A745EAD1}" destId="{CB4FAE41-B6B0-47C0-8308-4F12A96496F2}" srcOrd="25" destOrd="0" presId="urn:microsoft.com/office/officeart/2005/8/layout/cycle6"/>
    <dgm:cxn modelId="{C12D881E-5CB1-4475-878A-69AB50DB49C8}" type="presParOf" srcId="{ED11524D-DB98-4C93-A314-91E5A745EAD1}" destId="{B6A5F657-75AA-448A-90A2-16EF7C72C807}" srcOrd="26" destOrd="0" presId="urn:microsoft.com/office/officeart/2005/8/layout/cycle6"/>
    <dgm:cxn modelId="{A03356B1-D7AC-41CC-8C66-5AE15E398C49}" type="presParOf" srcId="{ED11524D-DB98-4C93-A314-91E5A745EAD1}" destId="{9AD3C6D2-62DF-48B8-9EFA-D88D5B929A51}" srcOrd="27" destOrd="0" presId="urn:microsoft.com/office/officeart/2005/8/layout/cycle6"/>
    <dgm:cxn modelId="{BB6957C3-48FB-4147-AABF-3B23A667B842}" type="presParOf" srcId="{ED11524D-DB98-4C93-A314-91E5A745EAD1}" destId="{970C799A-C163-4E41-AA76-C80918577759}" srcOrd="28" destOrd="0" presId="urn:microsoft.com/office/officeart/2005/8/layout/cycle6"/>
    <dgm:cxn modelId="{A2A057DB-32A9-4AB2-8E48-27108C2206A6}" type="presParOf" srcId="{ED11524D-DB98-4C93-A314-91E5A745EAD1}" destId="{9A9C5BC3-9648-4039-A95B-9ECB960E2976}" srcOrd="29"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93B366-5A9E-4AE4-8536-4600358653BD}"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1D1978EE-FACE-492E-A97E-449F1EBEB32A}">
      <dgm:prSet phldrT="[Text]" custT="1"/>
      <dgm:spPr>
        <a:solidFill>
          <a:srgbClr val="003060"/>
        </a:solidFill>
      </dgm:spPr>
      <dgm:t>
        <a:bodyPr/>
        <a:lstStyle/>
        <a:p>
          <a:r>
            <a:rPr lang="en-US" sz="1800" b="1" dirty="0" err="1"/>
            <a:t>eShodh</a:t>
          </a:r>
          <a:r>
            <a:rPr lang="en-US" sz="1800" b="1" dirty="0"/>
            <a:t> Sindhu</a:t>
          </a:r>
        </a:p>
      </dgm:t>
    </dgm:pt>
    <dgm:pt modelId="{05859A06-1CB4-47BB-BCC2-2B747C724599}" type="parTrans" cxnId="{11FFFC28-764D-43BC-A774-CB0013E22679}">
      <dgm:prSet/>
      <dgm:spPr/>
      <dgm:t>
        <a:bodyPr/>
        <a:lstStyle/>
        <a:p>
          <a:endParaRPr lang="en-US"/>
        </a:p>
      </dgm:t>
    </dgm:pt>
    <dgm:pt modelId="{A6136B81-26BA-45D3-A9E3-CD6011461461}" type="sibTrans" cxnId="{11FFFC28-764D-43BC-A774-CB0013E22679}">
      <dgm:prSet/>
      <dgm:spPr/>
      <dgm:t>
        <a:bodyPr/>
        <a:lstStyle/>
        <a:p>
          <a:endParaRPr lang="en-US"/>
        </a:p>
      </dgm:t>
    </dgm:pt>
    <dgm:pt modelId="{0D58DA50-078F-425E-B66D-470A0A387CC7}">
      <dgm:prSet phldrT="[Text]" custT="1"/>
      <dgm:spPr>
        <a:solidFill>
          <a:srgbClr val="003060"/>
        </a:solidFill>
      </dgm:spPr>
      <dgm:t>
        <a:bodyPr/>
        <a:lstStyle/>
        <a:p>
          <a:r>
            <a:rPr lang="en-US" sz="1800" b="1" dirty="0"/>
            <a:t>DRDO</a:t>
          </a:r>
        </a:p>
      </dgm:t>
    </dgm:pt>
    <dgm:pt modelId="{8EE2591D-67D5-4047-B5D8-5A36BD4C231C}" type="parTrans" cxnId="{A512E500-BAEB-408D-A8AC-3FE033A4D332}">
      <dgm:prSet/>
      <dgm:spPr/>
      <dgm:t>
        <a:bodyPr/>
        <a:lstStyle/>
        <a:p>
          <a:endParaRPr lang="en-US"/>
        </a:p>
      </dgm:t>
    </dgm:pt>
    <dgm:pt modelId="{9ED008D5-C1AF-48AC-B70A-66A8EE0A88CB}" type="sibTrans" cxnId="{A512E500-BAEB-408D-A8AC-3FE033A4D332}">
      <dgm:prSet/>
      <dgm:spPr/>
      <dgm:t>
        <a:bodyPr/>
        <a:lstStyle/>
        <a:p>
          <a:endParaRPr lang="en-US"/>
        </a:p>
      </dgm:t>
    </dgm:pt>
    <dgm:pt modelId="{F7774073-009D-4C09-8D4D-6C3C81557BA8}">
      <dgm:prSet phldrT="[Text]" custT="1"/>
      <dgm:spPr>
        <a:solidFill>
          <a:srgbClr val="003060"/>
        </a:solidFill>
      </dgm:spPr>
      <dgm:t>
        <a:bodyPr/>
        <a:lstStyle/>
        <a:p>
          <a:r>
            <a:rPr lang="en-US" sz="1800" b="1" dirty="0" err="1"/>
            <a:t>CeRA</a:t>
          </a:r>
          <a:endParaRPr lang="en-US" sz="1800" b="1" dirty="0"/>
        </a:p>
      </dgm:t>
    </dgm:pt>
    <dgm:pt modelId="{118CDF43-50EC-4587-A319-7654FA7FB6D3}" type="parTrans" cxnId="{1593B793-8896-4500-832D-40DF70488BCE}">
      <dgm:prSet/>
      <dgm:spPr/>
      <dgm:t>
        <a:bodyPr/>
        <a:lstStyle/>
        <a:p>
          <a:endParaRPr lang="en-US"/>
        </a:p>
      </dgm:t>
    </dgm:pt>
    <dgm:pt modelId="{1737CC07-C768-44A7-BC49-86F70C001EF3}" type="sibTrans" cxnId="{1593B793-8896-4500-832D-40DF70488BCE}">
      <dgm:prSet/>
      <dgm:spPr/>
      <dgm:t>
        <a:bodyPr/>
        <a:lstStyle/>
        <a:p>
          <a:endParaRPr lang="en-US"/>
        </a:p>
      </dgm:t>
    </dgm:pt>
    <dgm:pt modelId="{5C61A03C-DF8D-4C86-AC10-0C2DBEE1C20B}">
      <dgm:prSet phldrT="[Text]" custT="1"/>
      <dgm:spPr>
        <a:solidFill>
          <a:srgbClr val="003060"/>
        </a:solidFill>
      </dgm:spPr>
      <dgm:t>
        <a:bodyPr/>
        <a:lstStyle/>
        <a:p>
          <a:r>
            <a:rPr lang="en-US" sz="1800" b="1" i="0" dirty="0"/>
            <a:t>ERMED</a:t>
          </a:r>
        </a:p>
      </dgm:t>
    </dgm:pt>
    <dgm:pt modelId="{E110A6E2-72AF-4C4D-B827-AF1931F4B638}" type="parTrans" cxnId="{62D95B95-5619-477D-9F8E-9D0414CDCB48}">
      <dgm:prSet/>
      <dgm:spPr/>
      <dgm:t>
        <a:bodyPr/>
        <a:lstStyle/>
        <a:p>
          <a:endParaRPr lang="en-US"/>
        </a:p>
      </dgm:t>
    </dgm:pt>
    <dgm:pt modelId="{0DD6BAA4-6A7E-402B-B5AA-D5440989A56C}" type="sibTrans" cxnId="{62D95B95-5619-477D-9F8E-9D0414CDCB48}">
      <dgm:prSet/>
      <dgm:spPr/>
      <dgm:t>
        <a:bodyPr/>
        <a:lstStyle/>
        <a:p>
          <a:endParaRPr lang="en-US"/>
        </a:p>
      </dgm:t>
    </dgm:pt>
    <dgm:pt modelId="{B594297D-19E6-4C02-B9DA-CC6B267C5D0F}">
      <dgm:prSet phldrT="[Text]" custT="1"/>
      <dgm:spPr>
        <a:solidFill>
          <a:srgbClr val="003060"/>
        </a:solidFill>
      </dgm:spPr>
      <dgm:t>
        <a:bodyPr/>
        <a:lstStyle/>
        <a:p>
          <a:r>
            <a:rPr lang="en-US" sz="1800" b="1" dirty="0"/>
            <a:t>MCIT</a:t>
          </a:r>
        </a:p>
      </dgm:t>
    </dgm:pt>
    <dgm:pt modelId="{EA3730D2-5820-46C2-9B22-7AC476CDA32C}" type="parTrans" cxnId="{93E017CE-6E70-42A9-85D2-1FED12D22C2C}">
      <dgm:prSet/>
      <dgm:spPr/>
      <dgm:t>
        <a:bodyPr/>
        <a:lstStyle/>
        <a:p>
          <a:endParaRPr lang="en-US"/>
        </a:p>
      </dgm:t>
    </dgm:pt>
    <dgm:pt modelId="{66C9EDC3-A277-49E7-949F-7B159D26142B}" type="sibTrans" cxnId="{93E017CE-6E70-42A9-85D2-1FED12D22C2C}">
      <dgm:prSet/>
      <dgm:spPr/>
      <dgm:t>
        <a:bodyPr/>
        <a:lstStyle/>
        <a:p>
          <a:endParaRPr lang="en-US"/>
        </a:p>
      </dgm:t>
    </dgm:pt>
    <dgm:pt modelId="{FF836734-3E17-4ECF-B85D-FD2D40D06A3C}">
      <dgm:prSet phldrT="[Text]" custT="1"/>
      <dgm:spPr>
        <a:solidFill>
          <a:srgbClr val="003060"/>
        </a:solidFill>
      </dgm:spPr>
      <dgm:t>
        <a:bodyPr/>
        <a:lstStyle/>
        <a:p>
          <a:r>
            <a:rPr lang="en-US" sz="1800" b="1" dirty="0"/>
            <a:t>NLIST</a:t>
          </a:r>
        </a:p>
      </dgm:t>
    </dgm:pt>
    <dgm:pt modelId="{7BDF0A08-C007-42F7-A946-C3995DC9A7C7}" type="parTrans" cxnId="{392DBBEA-05AD-40CC-B450-F3552C1B089B}">
      <dgm:prSet/>
      <dgm:spPr/>
      <dgm:t>
        <a:bodyPr/>
        <a:lstStyle/>
        <a:p>
          <a:endParaRPr lang="en-US"/>
        </a:p>
      </dgm:t>
    </dgm:pt>
    <dgm:pt modelId="{5165F9C4-6AAD-4FE9-8643-9768245E365E}" type="sibTrans" cxnId="{392DBBEA-05AD-40CC-B450-F3552C1B089B}">
      <dgm:prSet/>
      <dgm:spPr/>
      <dgm:t>
        <a:bodyPr/>
        <a:lstStyle/>
        <a:p>
          <a:endParaRPr lang="en-US"/>
        </a:p>
      </dgm:t>
    </dgm:pt>
    <dgm:pt modelId="{D4C7A0A5-12E2-48E9-BDE3-997B6538DC8B}">
      <dgm:prSet phldrT="[Text]" custT="1"/>
      <dgm:spPr>
        <a:solidFill>
          <a:srgbClr val="003060"/>
        </a:solidFill>
      </dgm:spPr>
      <dgm:t>
        <a:bodyPr/>
        <a:lstStyle/>
        <a:p>
          <a:r>
            <a:rPr lang="en-US" sz="1800" b="1" dirty="0" err="1"/>
            <a:t>DeLCON</a:t>
          </a:r>
          <a:endParaRPr lang="en-US" sz="1800" b="1" dirty="0"/>
        </a:p>
      </dgm:t>
    </dgm:pt>
    <dgm:pt modelId="{29CE881E-5874-4265-B469-26AE743929B2}" type="parTrans" cxnId="{7C482F44-8C6A-490B-8AD5-02953FF9897D}">
      <dgm:prSet/>
      <dgm:spPr/>
      <dgm:t>
        <a:bodyPr/>
        <a:lstStyle/>
        <a:p>
          <a:endParaRPr lang="en-US"/>
        </a:p>
      </dgm:t>
    </dgm:pt>
    <dgm:pt modelId="{7526B5A0-B804-4987-B777-24598F879F13}" type="sibTrans" cxnId="{7C482F44-8C6A-490B-8AD5-02953FF9897D}">
      <dgm:prSet/>
      <dgm:spPr/>
      <dgm:t>
        <a:bodyPr/>
        <a:lstStyle/>
        <a:p>
          <a:endParaRPr lang="en-US"/>
        </a:p>
      </dgm:t>
    </dgm:pt>
    <dgm:pt modelId="{E291F3E0-45B6-4C68-B47F-5ADCF61F1E3F}">
      <dgm:prSet phldrT="[Text]" custT="1"/>
      <dgm:spPr>
        <a:solidFill>
          <a:srgbClr val="003060"/>
        </a:solidFill>
      </dgm:spPr>
      <dgm:t>
        <a:bodyPr/>
        <a:lstStyle/>
        <a:p>
          <a:r>
            <a:rPr lang="en-US" sz="1800" b="1" dirty="0"/>
            <a:t>DAE</a:t>
          </a:r>
        </a:p>
      </dgm:t>
    </dgm:pt>
    <dgm:pt modelId="{96DF4718-8214-4AB0-BCA2-773A7AE15F0F}" type="parTrans" cxnId="{EFA08036-9368-4DB7-AA91-34BDC9A22E77}">
      <dgm:prSet/>
      <dgm:spPr/>
      <dgm:t>
        <a:bodyPr/>
        <a:lstStyle/>
        <a:p>
          <a:endParaRPr lang="en-US"/>
        </a:p>
      </dgm:t>
    </dgm:pt>
    <dgm:pt modelId="{60D2E3CE-E450-4C6D-9290-E4A60F66BB45}" type="sibTrans" cxnId="{EFA08036-9368-4DB7-AA91-34BDC9A22E77}">
      <dgm:prSet/>
      <dgm:spPr/>
      <dgm:t>
        <a:bodyPr/>
        <a:lstStyle/>
        <a:p>
          <a:endParaRPr lang="en-US"/>
        </a:p>
      </dgm:t>
    </dgm:pt>
    <dgm:pt modelId="{B76A50A1-8988-476E-9DD0-1B5DED0B7D87}">
      <dgm:prSet phldrT="[Text]" custT="1"/>
      <dgm:spPr>
        <a:solidFill>
          <a:srgbClr val="003060"/>
        </a:solidFill>
      </dgm:spPr>
      <dgm:t>
        <a:bodyPr/>
        <a:lstStyle/>
        <a:p>
          <a:r>
            <a:rPr lang="en-US" sz="1800" b="1" dirty="0"/>
            <a:t>NKRC</a:t>
          </a:r>
        </a:p>
      </dgm:t>
    </dgm:pt>
    <dgm:pt modelId="{80E4753B-919D-4893-9E6F-03D40CC2FCA6}" type="parTrans" cxnId="{FD3B8C6A-FDDE-4150-8991-132E489E1B4F}">
      <dgm:prSet/>
      <dgm:spPr/>
      <dgm:t>
        <a:bodyPr/>
        <a:lstStyle/>
        <a:p>
          <a:endParaRPr lang="en-US"/>
        </a:p>
      </dgm:t>
    </dgm:pt>
    <dgm:pt modelId="{AAB51EED-E8B3-4253-AB04-8DCD8B47FC15}" type="sibTrans" cxnId="{FD3B8C6A-FDDE-4150-8991-132E489E1B4F}">
      <dgm:prSet/>
      <dgm:spPr/>
      <dgm:t>
        <a:bodyPr/>
        <a:lstStyle/>
        <a:p>
          <a:endParaRPr lang="en-US"/>
        </a:p>
      </dgm:t>
    </dgm:pt>
    <dgm:pt modelId="{D001C94F-7F68-4F01-9C26-6C0D76323A4B}">
      <dgm:prSet phldrT="[Text]" custT="1"/>
      <dgm:spPr>
        <a:solidFill>
          <a:srgbClr val="003060"/>
        </a:solidFill>
      </dgm:spPr>
      <dgm:t>
        <a:bodyPr/>
        <a:lstStyle/>
        <a:p>
          <a:r>
            <a:rPr lang="en-US" sz="1800" b="1" dirty="0"/>
            <a:t>All Other Govt. Colleges</a:t>
          </a:r>
        </a:p>
      </dgm:t>
    </dgm:pt>
    <dgm:pt modelId="{1A8CB491-3A34-40AB-BF5A-90DF2E78DCF2}" type="sibTrans" cxnId="{2B664D68-70C6-4352-BD31-C83A2ED4EE49}">
      <dgm:prSet/>
      <dgm:spPr/>
      <dgm:t>
        <a:bodyPr/>
        <a:lstStyle/>
        <a:p>
          <a:endParaRPr lang="en-US"/>
        </a:p>
      </dgm:t>
    </dgm:pt>
    <dgm:pt modelId="{2D31209D-FE6B-413E-95B5-129BE63A9F8B}" type="parTrans" cxnId="{2B664D68-70C6-4352-BD31-C83A2ED4EE49}">
      <dgm:prSet/>
      <dgm:spPr/>
      <dgm:t>
        <a:bodyPr/>
        <a:lstStyle/>
        <a:p>
          <a:endParaRPr lang="en-US"/>
        </a:p>
      </dgm:t>
    </dgm:pt>
    <dgm:pt modelId="{ED11524D-DB98-4C93-A314-91E5A745EAD1}" type="pres">
      <dgm:prSet presAssocID="{E793B366-5A9E-4AE4-8536-4600358653BD}" presName="cycle" presStyleCnt="0">
        <dgm:presLayoutVars>
          <dgm:dir/>
          <dgm:resizeHandles val="exact"/>
        </dgm:presLayoutVars>
      </dgm:prSet>
      <dgm:spPr/>
    </dgm:pt>
    <dgm:pt modelId="{ADDA88A8-C154-4D4F-AAC7-6F285D9D7EA0}" type="pres">
      <dgm:prSet presAssocID="{1D1978EE-FACE-492E-A97E-449F1EBEB32A}" presName="node" presStyleLbl="node1" presStyleIdx="0" presStyleCnt="10" custScaleX="142071" custScaleY="113471">
        <dgm:presLayoutVars>
          <dgm:bulletEnabled val="1"/>
        </dgm:presLayoutVars>
      </dgm:prSet>
      <dgm:spPr/>
    </dgm:pt>
    <dgm:pt modelId="{458DF68E-8DD9-42F4-BFF4-0945C1C7336E}" type="pres">
      <dgm:prSet presAssocID="{1D1978EE-FACE-492E-A97E-449F1EBEB32A}" presName="spNode" presStyleCnt="0"/>
      <dgm:spPr/>
    </dgm:pt>
    <dgm:pt modelId="{8B7AD407-4D91-4561-A408-F890BDE3AB64}" type="pres">
      <dgm:prSet presAssocID="{A6136B81-26BA-45D3-A9E3-CD6011461461}" presName="sibTrans" presStyleLbl="sibTrans1D1" presStyleIdx="0" presStyleCnt="10"/>
      <dgm:spPr/>
    </dgm:pt>
    <dgm:pt modelId="{D8D0C476-849C-450F-B66A-1C32A194C96B}" type="pres">
      <dgm:prSet presAssocID="{D001C94F-7F68-4F01-9C26-6C0D76323A4B}" presName="node" presStyleLbl="node1" presStyleIdx="1" presStyleCnt="10" custScaleX="204119" custRadScaleRad="100247" custRadScaleInc="62351">
        <dgm:presLayoutVars>
          <dgm:bulletEnabled val="1"/>
        </dgm:presLayoutVars>
      </dgm:prSet>
      <dgm:spPr/>
    </dgm:pt>
    <dgm:pt modelId="{72A0176F-6EFD-4165-922D-D029B326076D}" type="pres">
      <dgm:prSet presAssocID="{D001C94F-7F68-4F01-9C26-6C0D76323A4B}" presName="spNode" presStyleCnt="0"/>
      <dgm:spPr/>
    </dgm:pt>
    <dgm:pt modelId="{D163172B-250F-4F0D-AF53-C0A526920FBB}" type="pres">
      <dgm:prSet presAssocID="{1A8CB491-3A34-40AB-BF5A-90DF2E78DCF2}" presName="sibTrans" presStyleLbl="sibTrans1D1" presStyleIdx="1" presStyleCnt="10"/>
      <dgm:spPr/>
    </dgm:pt>
    <dgm:pt modelId="{ED56060B-5258-4483-857E-E3EFD660B08C}" type="pres">
      <dgm:prSet presAssocID="{0D58DA50-078F-425E-B66D-470A0A387CC7}" presName="node" presStyleLbl="node1" presStyleIdx="2" presStyleCnt="10" custScaleX="131920">
        <dgm:presLayoutVars>
          <dgm:bulletEnabled val="1"/>
        </dgm:presLayoutVars>
      </dgm:prSet>
      <dgm:spPr/>
    </dgm:pt>
    <dgm:pt modelId="{397FB77D-90D4-4C8C-81C9-9BFC918109CF}" type="pres">
      <dgm:prSet presAssocID="{0D58DA50-078F-425E-B66D-470A0A387CC7}" presName="spNode" presStyleCnt="0"/>
      <dgm:spPr/>
    </dgm:pt>
    <dgm:pt modelId="{EDA64A98-D5F4-4524-9206-3F9EED9BC25E}" type="pres">
      <dgm:prSet presAssocID="{9ED008D5-C1AF-48AC-B70A-66A8EE0A88CB}" presName="sibTrans" presStyleLbl="sibTrans1D1" presStyleIdx="2" presStyleCnt="10"/>
      <dgm:spPr/>
    </dgm:pt>
    <dgm:pt modelId="{1116F0F1-CF8A-41F4-8C05-ACDE7C762A95}" type="pres">
      <dgm:prSet presAssocID="{F7774073-009D-4C09-8D4D-6C3C81557BA8}" presName="node" presStyleLbl="node1" presStyleIdx="3" presStyleCnt="10" custScaleX="124443">
        <dgm:presLayoutVars>
          <dgm:bulletEnabled val="1"/>
        </dgm:presLayoutVars>
      </dgm:prSet>
      <dgm:spPr/>
    </dgm:pt>
    <dgm:pt modelId="{0A8C6AD7-9F97-4385-9153-86AF9EC95293}" type="pres">
      <dgm:prSet presAssocID="{F7774073-009D-4C09-8D4D-6C3C81557BA8}" presName="spNode" presStyleCnt="0"/>
      <dgm:spPr/>
    </dgm:pt>
    <dgm:pt modelId="{735C43D0-9BF7-4090-91E3-7435A3582C82}" type="pres">
      <dgm:prSet presAssocID="{1737CC07-C768-44A7-BC49-86F70C001EF3}" presName="sibTrans" presStyleLbl="sibTrans1D1" presStyleIdx="3" presStyleCnt="10"/>
      <dgm:spPr/>
    </dgm:pt>
    <dgm:pt modelId="{3630AF68-5671-499C-823E-34F18D1791B0}" type="pres">
      <dgm:prSet presAssocID="{5C61A03C-DF8D-4C86-AC10-0C2DBEE1C20B}" presName="node" presStyleLbl="node1" presStyleIdx="4" presStyleCnt="10" custScaleX="124393">
        <dgm:presLayoutVars>
          <dgm:bulletEnabled val="1"/>
        </dgm:presLayoutVars>
      </dgm:prSet>
      <dgm:spPr/>
    </dgm:pt>
    <dgm:pt modelId="{DDE1C1AC-469C-4006-A7F3-EAD8A4520EFC}" type="pres">
      <dgm:prSet presAssocID="{5C61A03C-DF8D-4C86-AC10-0C2DBEE1C20B}" presName="spNode" presStyleCnt="0"/>
      <dgm:spPr/>
    </dgm:pt>
    <dgm:pt modelId="{40E05AD1-287D-49D7-BAA9-711416845BDA}" type="pres">
      <dgm:prSet presAssocID="{0DD6BAA4-6A7E-402B-B5AA-D5440989A56C}" presName="sibTrans" presStyleLbl="sibTrans1D1" presStyleIdx="4" presStyleCnt="10"/>
      <dgm:spPr/>
    </dgm:pt>
    <dgm:pt modelId="{E47D8A0B-9032-4139-87A7-B17BB0A68F10}" type="pres">
      <dgm:prSet presAssocID="{B594297D-19E6-4C02-B9DA-CC6B267C5D0F}" presName="node" presStyleLbl="node1" presStyleIdx="5" presStyleCnt="10" custScaleX="134139">
        <dgm:presLayoutVars>
          <dgm:bulletEnabled val="1"/>
        </dgm:presLayoutVars>
      </dgm:prSet>
      <dgm:spPr/>
    </dgm:pt>
    <dgm:pt modelId="{DB23FC98-DF3B-4B3A-A0B2-B9E44592CE35}" type="pres">
      <dgm:prSet presAssocID="{B594297D-19E6-4C02-B9DA-CC6B267C5D0F}" presName="spNode" presStyleCnt="0"/>
      <dgm:spPr/>
    </dgm:pt>
    <dgm:pt modelId="{C3D19E0A-3110-4FA1-BA68-84CE70AD7684}" type="pres">
      <dgm:prSet presAssocID="{66C9EDC3-A277-49E7-949F-7B159D26142B}" presName="sibTrans" presStyleLbl="sibTrans1D1" presStyleIdx="5" presStyleCnt="10"/>
      <dgm:spPr/>
    </dgm:pt>
    <dgm:pt modelId="{E03D5619-55BC-4C06-B3E9-5E8A8E2C8C38}" type="pres">
      <dgm:prSet presAssocID="{FF836734-3E17-4ECF-B85D-FD2D40D06A3C}" presName="node" presStyleLbl="node1" presStyleIdx="6" presStyleCnt="10" custScaleX="151817">
        <dgm:presLayoutVars>
          <dgm:bulletEnabled val="1"/>
        </dgm:presLayoutVars>
      </dgm:prSet>
      <dgm:spPr/>
    </dgm:pt>
    <dgm:pt modelId="{46BACA38-10F4-49AF-878D-AE229539FE4A}" type="pres">
      <dgm:prSet presAssocID="{FF836734-3E17-4ECF-B85D-FD2D40D06A3C}" presName="spNode" presStyleCnt="0"/>
      <dgm:spPr/>
    </dgm:pt>
    <dgm:pt modelId="{3C2007A5-B5DF-45CE-A51E-569AF77387FA}" type="pres">
      <dgm:prSet presAssocID="{5165F9C4-6AAD-4FE9-8643-9768245E365E}" presName="sibTrans" presStyleLbl="sibTrans1D1" presStyleIdx="6" presStyleCnt="10"/>
      <dgm:spPr/>
    </dgm:pt>
    <dgm:pt modelId="{3332DCC5-1F7C-43F0-A524-7D8AFA7EC906}" type="pres">
      <dgm:prSet presAssocID="{D4C7A0A5-12E2-48E9-BDE3-997B6538DC8B}" presName="node" presStyleLbl="node1" presStyleIdx="7" presStyleCnt="10" custScaleX="133871" custRadScaleRad="98059" custRadScaleInc="3036">
        <dgm:presLayoutVars>
          <dgm:bulletEnabled val="1"/>
        </dgm:presLayoutVars>
      </dgm:prSet>
      <dgm:spPr/>
    </dgm:pt>
    <dgm:pt modelId="{357FC573-F693-4B77-B698-ED9DECF284B8}" type="pres">
      <dgm:prSet presAssocID="{D4C7A0A5-12E2-48E9-BDE3-997B6538DC8B}" presName="spNode" presStyleCnt="0"/>
      <dgm:spPr/>
    </dgm:pt>
    <dgm:pt modelId="{3249A17A-A5C1-4ACB-9830-AF9AC419256F}" type="pres">
      <dgm:prSet presAssocID="{7526B5A0-B804-4987-B777-24598F879F13}" presName="sibTrans" presStyleLbl="sibTrans1D1" presStyleIdx="7" presStyleCnt="10"/>
      <dgm:spPr/>
    </dgm:pt>
    <dgm:pt modelId="{3CBCFB36-28FA-4AA0-91B4-F6197B7DAD9F}" type="pres">
      <dgm:prSet presAssocID="{E291F3E0-45B6-4C68-B47F-5ADCF61F1E3F}" presName="node" presStyleLbl="node1" presStyleIdx="8" presStyleCnt="10" custScaleX="138844">
        <dgm:presLayoutVars>
          <dgm:bulletEnabled val="1"/>
        </dgm:presLayoutVars>
      </dgm:prSet>
      <dgm:spPr/>
    </dgm:pt>
    <dgm:pt modelId="{CB4FAE41-B6B0-47C0-8308-4F12A96496F2}" type="pres">
      <dgm:prSet presAssocID="{E291F3E0-45B6-4C68-B47F-5ADCF61F1E3F}" presName="spNode" presStyleCnt="0"/>
      <dgm:spPr/>
    </dgm:pt>
    <dgm:pt modelId="{B6A5F657-75AA-448A-90A2-16EF7C72C807}" type="pres">
      <dgm:prSet presAssocID="{60D2E3CE-E450-4C6D-9290-E4A60F66BB45}" presName="sibTrans" presStyleLbl="sibTrans1D1" presStyleIdx="8" presStyleCnt="10"/>
      <dgm:spPr/>
    </dgm:pt>
    <dgm:pt modelId="{9AD3C6D2-62DF-48B8-9EFA-D88D5B929A51}" type="pres">
      <dgm:prSet presAssocID="{B76A50A1-8988-476E-9DD0-1B5DED0B7D87}" presName="node" presStyleLbl="node1" presStyleIdx="9" presStyleCnt="10" custScaleX="136636">
        <dgm:presLayoutVars>
          <dgm:bulletEnabled val="1"/>
        </dgm:presLayoutVars>
      </dgm:prSet>
      <dgm:spPr/>
    </dgm:pt>
    <dgm:pt modelId="{970C799A-C163-4E41-AA76-C80918577759}" type="pres">
      <dgm:prSet presAssocID="{B76A50A1-8988-476E-9DD0-1B5DED0B7D87}" presName="spNode" presStyleCnt="0"/>
      <dgm:spPr/>
    </dgm:pt>
    <dgm:pt modelId="{9A9C5BC3-9648-4039-A95B-9ECB960E2976}" type="pres">
      <dgm:prSet presAssocID="{AAB51EED-E8B3-4253-AB04-8DCD8B47FC15}" presName="sibTrans" presStyleLbl="sibTrans1D1" presStyleIdx="9" presStyleCnt="10"/>
      <dgm:spPr/>
    </dgm:pt>
  </dgm:ptLst>
  <dgm:cxnLst>
    <dgm:cxn modelId="{A512E500-BAEB-408D-A8AC-3FE033A4D332}" srcId="{E793B366-5A9E-4AE4-8536-4600358653BD}" destId="{0D58DA50-078F-425E-B66D-470A0A387CC7}" srcOrd="2" destOrd="0" parTransId="{8EE2591D-67D5-4047-B5D8-5A36BD4C231C}" sibTransId="{9ED008D5-C1AF-48AC-B70A-66A8EE0A88CB}"/>
    <dgm:cxn modelId="{9D1A5207-C672-4B74-A56B-DC7C3861B1A8}" type="presOf" srcId="{FF836734-3E17-4ECF-B85D-FD2D40D06A3C}" destId="{E03D5619-55BC-4C06-B3E9-5E8A8E2C8C38}" srcOrd="0" destOrd="0" presId="urn:microsoft.com/office/officeart/2005/8/layout/cycle6"/>
    <dgm:cxn modelId="{0499A80B-48B9-4E04-ABC0-3E084D10681A}" type="presOf" srcId="{A6136B81-26BA-45D3-A9E3-CD6011461461}" destId="{8B7AD407-4D91-4561-A408-F890BDE3AB64}" srcOrd="0" destOrd="0" presId="urn:microsoft.com/office/officeart/2005/8/layout/cycle6"/>
    <dgm:cxn modelId="{11FFFC28-764D-43BC-A774-CB0013E22679}" srcId="{E793B366-5A9E-4AE4-8536-4600358653BD}" destId="{1D1978EE-FACE-492E-A97E-449F1EBEB32A}" srcOrd="0" destOrd="0" parTransId="{05859A06-1CB4-47BB-BCC2-2B747C724599}" sibTransId="{A6136B81-26BA-45D3-A9E3-CD6011461461}"/>
    <dgm:cxn modelId="{A8FB552F-9EA8-4128-B61D-32B8734FDBEC}" type="presOf" srcId="{5C61A03C-DF8D-4C86-AC10-0C2DBEE1C20B}" destId="{3630AF68-5671-499C-823E-34F18D1791B0}" srcOrd="0" destOrd="0" presId="urn:microsoft.com/office/officeart/2005/8/layout/cycle6"/>
    <dgm:cxn modelId="{EFA08036-9368-4DB7-AA91-34BDC9A22E77}" srcId="{E793B366-5A9E-4AE4-8536-4600358653BD}" destId="{E291F3E0-45B6-4C68-B47F-5ADCF61F1E3F}" srcOrd="8" destOrd="0" parTransId="{96DF4718-8214-4AB0-BCA2-773A7AE15F0F}" sibTransId="{60D2E3CE-E450-4C6D-9290-E4A60F66BB45}"/>
    <dgm:cxn modelId="{2E8AEE38-93B3-476E-8BDE-4317D5E9F8F8}" type="presOf" srcId="{E291F3E0-45B6-4C68-B47F-5ADCF61F1E3F}" destId="{3CBCFB36-28FA-4AA0-91B4-F6197B7DAD9F}" srcOrd="0" destOrd="0" presId="urn:microsoft.com/office/officeart/2005/8/layout/cycle6"/>
    <dgm:cxn modelId="{2695A442-2EAF-4466-9A8F-06A9C002F8E7}" type="presOf" srcId="{1737CC07-C768-44A7-BC49-86F70C001EF3}" destId="{735C43D0-9BF7-4090-91E3-7435A3582C82}" srcOrd="0" destOrd="0" presId="urn:microsoft.com/office/officeart/2005/8/layout/cycle6"/>
    <dgm:cxn modelId="{7C482F44-8C6A-490B-8AD5-02953FF9897D}" srcId="{E793B366-5A9E-4AE4-8536-4600358653BD}" destId="{D4C7A0A5-12E2-48E9-BDE3-997B6538DC8B}" srcOrd="7" destOrd="0" parTransId="{29CE881E-5874-4265-B469-26AE743929B2}" sibTransId="{7526B5A0-B804-4987-B777-24598F879F13}"/>
    <dgm:cxn modelId="{8874DD64-6A6F-4656-9D3A-9DCAC33E29AB}" type="presOf" srcId="{E793B366-5A9E-4AE4-8536-4600358653BD}" destId="{ED11524D-DB98-4C93-A314-91E5A745EAD1}" srcOrd="0" destOrd="0" presId="urn:microsoft.com/office/officeart/2005/8/layout/cycle6"/>
    <dgm:cxn modelId="{2B664D68-70C6-4352-BD31-C83A2ED4EE49}" srcId="{E793B366-5A9E-4AE4-8536-4600358653BD}" destId="{D001C94F-7F68-4F01-9C26-6C0D76323A4B}" srcOrd="1" destOrd="0" parTransId="{2D31209D-FE6B-413E-95B5-129BE63A9F8B}" sibTransId="{1A8CB491-3A34-40AB-BF5A-90DF2E78DCF2}"/>
    <dgm:cxn modelId="{FD3B8C6A-FDDE-4150-8991-132E489E1B4F}" srcId="{E793B366-5A9E-4AE4-8536-4600358653BD}" destId="{B76A50A1-8988-476E-9DD0-1B5DED0B7D87}" srcOrd="9" destOrd="0" parTransId="{80E4753B-919D-4893-9E6F-03D40CC2FCA6}" sibTransId="{AAB51EED-E8B3-4253-AB04-8DCD8B47FC15}"/>
    <dgm:cxn modelId="{EF298D6A-3EB1-433A-9C8C-BCB805C6A35C}" type="presOf" srcId="{D001C94F-7F68-4F01-9C26-6C0D76323A4B}" destId="{D8D0C476-849C-450F-B66A-1C32A194C96B}" srcOrd="0" destOrd="0" presId="urn:microsoft.com/office/officeart/2005/8/layout/cycle6"/>
    <dgm:cxn modelId="{2321E650-BF1C-4F3C-83DA-26F9556D198A}" type="presOf" srcId="{B594297D-19E6-4C02-B9DA-CC6B267C5D0F}" destId="{E47D8A0B-9032-4139-87A7-B17BB0A68F10}" srcOrd="0" destOrd="0" presId="urn:microsoft.com/office/officeart/2005/8/layout/cycle6"/>
    <dgm:cxn modelId="{59010274-13A4-4ACD-95D2-8DBE7364FC6D}" type="presOf" srcId="{B76A50A1-8988-476E-9DD0-1B5DED0B7D87}" destId="{9AD3C6D2-62DF-48B8-9EFA-D88D5B929A51}" srcOrd="0" destOrd="0" presId="urn:microsoft.com/office/officeart/2005/8/layout/cycle6"/>
    <dgm:cxn modelId="{0CA0B855-17FD-4325-A564-7EB1A0C524AE}" type="presOf" srcId="{9ED008D5-C1AF-48AC-B70A-66A8EE0A88CB}" destId="{EDA64A98-D5F4-4524-9206-3F9EED9BC25E}" srcOrd="0" destOrd="0" presId="urn:microsoft.com/office/officeart/2005/8/layout/cycle6"/>
    <dgm:cxn modelId="{1987A257-CFB3-4229-BA1E-0FA62A0BE443}" type="presOf" srcId="{60D2E3CE-E450-4C6D-9290-E4A60F66BB45}" destId="{B6A5F657-75AA-448A-90A2-16EF7C72C807}" srcOrd="0" destOrd="0" presId="urn:microsoft.com/office/officeart/2005/8/layout/cycle6"/>
    <dgm:cxn modelId="{B440AD7C-9307-4F68-97A7-3554BB0ACD3D}" type="presOf" srcId="{D4C7A0A5-12E2-48E9-BDE3-997B6538DC8B}" destId="{3332DCC5-1F7C-43F0-A524-7D8AFA7EC906}" srcOrd="0" destOrd="0" presId="urn:microsoft.com/office/officeart/2005/8/layout/cycle6"/>
    <dgm:cxn modelId="{939B2B7D-58F3-4053-9F45-12A73B6473B3}" type="presOf" srcId="{F7774073-009D-4C09-8D4D-6C3C81557BA8}" destId="{1116F0F1-CF8A-41F4-8C05-ACDE7C762A95}" srcOrd="0" destOrd="0" presId="urn:microsoft.com/office/officeart/2005/8/layout/cycle6"/>
    <dgm:cxn modelId="{6E94EF7F-4132-4395-9042-4F78B76DC68E}" type="presOf" srcId="{AAB51EED-E8B3-4253-AB04-8DCD8B47FC15}" destId="{9A9C5BC3-9648-4039-A95B-9ECB960E2976}" srcOrd="0" destOrd="0" presId="urn:microsoft.com/office/officeart/2005/8/layout/cycle6"/>
    <dgm:cxn modelId="{1593B793-8896-4500-832D-40DF70488BCE}" srcId="{E793B366-5A9E-4AE4-8536-4600358653BD}" destId="{F7774073-009D-4C09-8D4D-6C3C81557BA8}" srcOrd="3" destOrd="0" parTransId="{118CDF43-50EC-4587-A319-7654FA7FB6D3}" sibTransId="{1737CC07-C768-44A7-BC49-86F70C001EF3}"/>
    <dgm:cxn modelId="{62D95B95-5619-477D-9F8E-9D0414CDCB48}" srcId="{E793B366-5A9E-4AE4-8536-4600358653BD}" destId="{5C61A03C-DF8D-4C86-AC10-0C2DBEE1C20B}" srcOrd="4" destOrd="0" parTransId="{E110A6E2-72AF-4C4D-B827-AF1931F4B638}" sibTransId="{0DD6BAA4-6A7E-402B-B5AA-D5440989A56C}"/>
    <dgm:cxn modelId="{8A2C81A3-579B-436C-8933-0A7D57BAB327}" type="presOf" srcId="{5165F9C4-6AAD-4FE9-8643-9768245E365E}" destId="{3C2007A5-B5DF-45CE-A51E-569AF77387FA}" srcOrd="0" destOrd="0" presId="urn:microsoft.com/office/officeart/2005/8/layout/cycle6"/>
    <dgm:cxn modelId="{FE6F5FA8-A880-4537-9E7D-D8DA7F0D00B1}" type="presOf" srcId="{1A8CB491-3A34-40AB-BF5A-90DF2E78DCF2}" destId="{D163172B-250F-4F0D-AF53-C0A526920FBB}" srcOrd="0" destOrd="0" presId="urn:microsoft.com/office/officeart/2005/8/layout/cycle6"/>
    <dgm:cxn modelId="{126081AE-6443-47DB-AD65-30CA6C7279AB}" type="presOf" srcId="{66C9EDC3-A277-49E7-949F-7B159D26142B}" destId="{C3D19E0A-3110-4FA1-BA68-84CE70AD7684}" srcOrd="0" destOrd="0" presId="urn:microsoft.com/office/officeart/2005/8/layout/cycle6"/>
    <dgm:cxn modelId="{93E017CE-6E70-42A9-85D2-1FED12D22C2C}" srcId="{E793B366-5A9E-4AE4-8536-4600358653BD}" destId="{B594297D-19E6-4C02-B9DA-CC6B267C5D0F}" srcOrd="5" destOrd="0" parTransId="{EA3730D2-5820-46C2-9B22-7AC476CDA32C}" sibTransId="{66C9EDC3-A277-49E7-949F-7B159D26142B}"/>
    <dgm:cxn modelId="{4AB538D6-62B3-4BCD-876F-46FDDD32BE63}" type="presOf" srcId="{7526B5A0-B804-4987-B777-24598F879F13}" destId="{3249A17A-A5C1-4ACB-9830-AF9AC419256F}" srcOrd="0" destOrd="0" presId="urn:microsoft.com/office/officeart/2005/8/layout/cycle6"/>
    <dgm:cxn modelId="{392DBBEA-05AD-40CC-B450-F3552C1B089B}" srcId="{E793B366-5A9E-4AE4-8536-4600358653BD}" destId="{FF836734-3E17-4ECF-B85D-FD2D40D06A3C}" srcOrd="6" destOrd="0" parTransId="{7BDF0A08-C007-42F7-A946-C3995DC9A7C7}" sibTransId="{5165F9C4-6AAD-4FE9-8643-9768245E365E}"/>
    <dgm:cxn modelId="{DB515BEF-9608-4F6C-B9E1-87EC9052467D}" type="presOf" srcId="{0DD6BAA4-6A7E-402B-B5AA-D5440989A56C}" destId="{40E05AD1-287D-49D7-BAA9-711416845BDA}" srcOrd="0" destOrd="0" presId="urn:microsoft.com/office/officeart/2005/8/layout/cycle6"/>
    <dgm:cxn modelId="{2EBE2DF0-F458-40B8-906D-BA0EA12CC18C}" type="presOf" srcId="{1D1978EE-FACE-492E-A97E-449F1EBEB32A}" destId="{ADDA88A8-C154-4D4F-AAC7-6F285D9D7EA0}" srcOrd="0" destOrd="0" presId="urn:microsoft.com/office/officeart/2005/8/layout/cycle6"/>
    <dgm:cxn modelId="{680F75F9-15E2-4019-AA9F-BD6145064A4E}" type="presOf" srcId="{0D58DA50-078F-425E-B66D-470A0A387CC7}" destId="{ED56060B-5258-4483-857E-E3EFD660B08C}" srcOrd="0" destOrd="0" presId="urn:microsoft.com/office/officeart/2005/8/layout/cycle6"/>
    <dgm:cxn modelId="{C3C527CA-7984-4148-AF75-35C359BD4759}" type="presParOf" srcId="{ED11524D-DB98-4C93-A314-91E5A745EAD1}" destId="{ADDA88A8-C154-4D4F-AAC7-6F285D9D7EA0}" srcOrd="0" destOrd="0" presId="urn:microsoft.com/office/officeart/2005/8/layout/cycle6"/>
    <dgm:cxn modelId="{83310D9F-29D6-431C-9A1D-56A77FCCD3F9}" type="presParOf" srcId="{ED11524D-DB98-4C93-A314-91E5A745EAD1}" destId="{458DF68E-8DD9-42F4-BFF4-0945C1C7336E}" srcOrd="1" destOrd="0" presId="urn:microsoft.com/office/officeart/2005/8/layout/cycle6"/>
    <dgm:cxn modelId="{B1B89EDE-6256-4DBA-8937-2C0FA626FA80}" type="presParOf" srcId="{ED11524D-DB98-4C93-A314-91E5A745EAD1}" destId="{8B7AD407-4D91-4561-A408-F890BDE3AB64}" srcOrd="2" destOrd="0" presId="urn:microsoft.com/office/officeart/2005/8/layout/cycle6"/>
    <dgm:cxn modelId="{A9FB7F59-296F-442E-8A01-CF4975A13E67}" type="presParOf" srcId="{ED11524D-DB98-4C93-A314-91E5A745EAD1}" destId="{D8D0C476-849C-450F-B66A-1C32A194C96B}" srcOrd="3" destOrd="0" presId="urn:microsoft.com/office/officeart/2005/8/layout/cycle6"/>
    <dgm:cxn modelId="{973782BC-C200-41FC-81F1-2411BB6AA8A7}" type="presParOf" srcId="{ED11524D-DB98-4C93-A314-91E5A745EAD1}" destId="{72A0176F-6EFD-4165-922D-D029B326076D}" srcOrd="4" destOrd="0" presId="urn:microsoft.com/office/officeart/2005/8/layout/cycle6"/>
    <dgm:cxn modelId="{14277FE2-DBC1-4CD8-AF2F-4B7896C33A37}" type="presParOf" srcId="{ED11524D-DB98-4C93-A314-91E5A745EAD1}" destId="{D163172B-250F-4F0D-AF53-C0A526920FBB}" srcOrd="5" destOrd="0" presId="urn:microsoft.com/office/officeart/2005/8/layout/cycle6"/>
    <dgm:cxn modelId="{0D577426-4224-4E3B-A399-E463DFF26158}" type="presParOf" srcId="{ED11524D-DB98-4C93-A314-91E5A745EAD1}" destId="{ED56060B-5258-4483-857E-E3EFD660B08C}" srcOrd="6" destOrd="0" presId="urn:microsoft.com/office/officeart/2005/8/layout/cycle6"/>
    <dgm:cxn modelId="{3CAEF7E9-8DA4-400A-A5B6-E62EFAF3DF5A}" type="presParOf" srcId="{ED11524D-DB98-4C93-A314-91E5A745EAD1}" destId="{397FB77D-90D4-4C8C-81C9-9BFC918109CF}" srcOrd="7" destOrd="0" presId="urn:microsoft.com/office/officeart/2005/8/layout/cycle6"/>
    <dgm:cxn modelId="{9D9FF275-A051-49BA-B236-78E38D89C2F5}" type="presParOf" srcId="{ED11524D-DB98-4C93-A314-91E5A745EAD1}" destId="{EDA64A98-D5F4-4524-9206-3F9EED9BC25E}" srcOrd="8" destOrd="0" presId="urn:microsoft.com/office/officeart/2005/8/layout/cycle6"/>
    <dgm:cxn modelId="{EE845F15-2AC6-4682-984C-262617D5FCAC}" type="presParOf" srcId="{ED11524D-DB98-4C93-A314-91E5A745EAD1}" destId="{1116F0F1-CF8A-41F4-8C05-ACDE7C762A95}" srcOrd="9" destOrd="0" presId="urn:microsoft.com/office/officeart/2005/8/layout/cycle6"/>
    <dgm:cxn modelId="{06C2CBDA-98E6-4699-ABD4-FEB20C94DDD9}" type="presParOf" srcId="{ED11524D-DB98-4C93-A314-91E5A745EAD1}" destId="{0A8C6AD7-9F97-4385-9153-86AF9EC95293}" srcOrd="10" destOrd="0" presId="urn:microsoft.com/office/officeart/2005/8/layout/cycle6"/>
    <dgm:cxn modelId="{01FFE72B-B411-4386-A3C9-C2C427EF0C31}" type="presParOf" srcId="{ED11524D-DB98-4C93-A314-91E5A745EAD1}" destId="{735C43D0-9BF7-4090-91E3-7435A3582C82}" srcOrd="11" destOrd="0" presId="urn:microsoft.com/office/officeart/2005/8/layout/cycle6"/>
    <dgm:cxn modelId="{FB61BBFF-83FF-44B8-A233-11F30CBD4FFD}" type="presParOf" srcId="{ED11524D-DB98-4C93-A314-91E5A745EAD1}" destId="{3630AF68-5671-499C-823E-34F18D1791B0}" srcOrd="12" destOrd="0" presId="urn:microsoft.com/office/officeart/2005/8/layout/cycle6"/>
    <dgm:cxn modelId="{3AEA45ED-3A2F-47C0-A267-3D2AEDE51D08}" type="presParOf" srcId="{ED11524D-DB98-4C93-A314-91E5A745EAD1}" destId="{DDE1C1AC-469C-4006-A7F3-EAD8A4520EFC}" srcOrd="13" destOrd="0" presId="urn:microsoft.com/office/officeart/2005/8/layout/cycle6"/>
    <dgm:cxn modelId="{3EEE2DAE-8F55-4BA7-9EC1-ECD4D33FD8CC}" type="presParOf" srcId="{ED11524D-DB98-4C93-A314-91E5A745EAD1}" destId="{40E05AD1-287D-49D7-BAA9-711416845BDA}" srcOrd="14" destOrd="0" presId="urn:microsoft.com/office/officeart/2005/8/layout/cycle6"/>
    <dgm:cxn modelId="{A33315EA-C365-45B4-B731-3FF68D36CC0F}" type="presParOf" srcId="{ED11524D-DB98-4C93-A314-91E5A745EAD1}" destId="{E47D8A0B-9032-4139-87A7-B17BB0A68F10}" srcOrd="15" destOrd="0" presId="urn:microsoft.com/office/officeart/2005/8/layout/cycle6"/>
    <dgm:cxn modelId="{943765CF-32A1-4C3A-B52E-28B1ABF1EE58}" type="presParOf" srcId="{ED11524D-DB98-4C93-A314-91E5A745EAD1}" destId="{DB23FC98-DF3B-4B3A-A0B2-B9E44592CE35}" srcOrd="16" destOrd="0" presId="urn:microsoft.com/office/officeart/2005/8/layout/cycle6"/>
    <dgm:cxn modelId="{5FDAA802-2950-47C4-8626-50E215E6AEC5}" type="presParOf" srcId="{ED11524D-DB98-4C93-A314-91E5A745EAD1}" destId="{C3D19E0A-3110-4FA1-BA68-84CE70AD7684}" srcOrd="17" destOrd="0" presId="urn:microsoft.com/office/officeart/2005/8/layout/cycle6"/>
    <dgm:cxn modelId="{CA8D36CB-451F-4001-A8BD-61BDB1A77898}" type="presParOf" srcId="{ED11524D-DB98-4C93-A314-91E5A745EAD1}" destId="{E03D5619-55BC-4C06-B3E9-5E8A8E2C8C38}" srcOrd="18" destOrd="0" presId="urn:microsoft.com/office/officeart/2005/8/layout/cycle6"/>
    <dgm:cxn modelId="{A91FA1F0-BB3E-401D-90F6-163B6AEA35BE}" type="presParOf" srcId="{ED11524D-DB98-4C93-A314-91E5A745EAD1}" destId="{46BACA38-10F4-49AF-878D-AE229539FE4A}" srcOrd="19" destOrd="0" presId="urn:microsoft.com/office/officeart/2005/8/layout/cycle6"/>
    <dgm:cxn modelId="{891E414D-7853-43A8-9EBC-D72C5B2925A7}" type="presParOf" srcId="{ED11524D-DB98-4C93-A314-91E5A745EAD1}" destId="{3C2007A5-B5DF-45CE-A51E-569AF77387FA}" srcOrd="20" destOrd="0" presId="urn:microsoft.com/office/officeart/2005/8/layout/cycle6"/>
    <dgm:cxn modelId="{E598D5FF-8660-44E8-AE30-FF7BDBF90280}" type="presParOf" srcId="{ED11524D-DB98-4C93-A314-91E5A745EAD1}" destId="{3332DCC5-1F7C-43F0-A524-7D8AFA7EC906}" srcOrd="21" destOrd="0" presId="urn:microsoft.com/office/officeart/2005/8/layout/cycle6"/>
    <dgm:cxn modelId="{9E4D3E79-98D2-453F-B92B-6528335D1C0A}" type="presParOf" srcId="{ED11524D-DB98-4C93-A314-91E5A745EAD1}" destId="{357FC573-F693-4B77-B698-ED9DECF284B8}" srcOrd="22" destOrd="0" presId="urn:microsoft.com/office/officeart/2005/8/layout/cycle6"/>
    <dgm:cxn modelId="{F585AD00-620A-4E1D-9165-49BC100648E7}" type="presParOf" srcId="{ED11524D-DB98-4C93-A314-91E5A745EAD1}" destId="{3249A17A-A5C1-4ACB-9830-AF9AC419256F}" srcOrd="23" destOrd="0" presId="urn:microsoft.com/office/officeart/2005/8/layout/cycle6"/>
    <dgm:cxn modelId="{F1431C10-BD76-4E18-93C7-0671394147CE}" type="presParOf" srcId="{ED11524D-DB98-4C93-A314-91E5A745EAD1}" destId="{3CBCFB36-28FA-4AA0-91B4-F6197B7DAD9F}" srcOrd="24" destOrd="0" presId="urn:microsoft.com/office/officeart/2005/8/layout/cycle6"/>
    <dgm:cxn modelId="{3C8186E9-65D7-419F-8685-7938465DDCDF}" type="presParOf" srcId="{ED11524D-DB98-4C93-A314-91E5A745EAD1}" destId="{CB4FAE41-B6B0-47C0-8308-4F12A96496F2}" srcOrd="25" destOrd="0" presId="urn:microsoft.com/office/officeart/2005/8/layout/cycle6"/>
    <dgm:cxn modelId="{C12D881E-5CB1-4475-878A-69AB50DB49C8}" type="presParOf" srcId="{ED11524D-DB98-4C93-A314-91E5A745EAD1}" destId="{B6A5F657-75AA-448A-90A2-16EF7C72C807}" srcOrd="26" destOrd="0" presId="urn:microsoft.com/office/officeart/2005/8/layout/cycle6"/>
    <dgm:cxn modelId="{A03356B1-D7AC-41CC-8C66-5AE15E398C49}" type="presParOf" srcId="{ED11524D-DB98-4C93-A314-91E5A745EAD1}" destId="{9AD3C6D2-62DF-48B8-9EFA-D88D5B929A51}" srcOrd="27" destOrd="0" presId="urn:microsoft.com/office/officeart/2005/8/layout/cycle6"/>
    <dgm:cxn modelId="{BB6957C3-48FB-4147-AABF-3B23A667B842}" type="presParOf" srcId="{ED11524D-DB98-4C93-A314-91E5A745EAD1}" destId="{970C799A-C163-4E41-AA76-C80918577759}" srcOrd="28" destOrd="0" presId="urn:microsoft.com/office/officeart/2005/8/layout/cycle6"/>
    <dgm:cxn modelId="{A2A057DB-32A9-4AB2-8E48-27108C2206A6}" type="presParOf" srcId="{ED11524D-DB98-4C93-A314-91E5A745EAD1}" destId="{9A9C5BC3-9648-4039-A95B-9ECB960E2976}" srcOrd="29"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BA85E2-6255-4053-B052-6D504044B813}" type="doc">
      <dgm:prSet loTypeId="urn:microsoft.com/office/officeart/2005/8/layout/default" loCatId="list" qsTypeId="urn:microsoft.com/office/officeart/2005/8/quickstyle/simple4" qsCatId="simple" csTypeId="urn:microsoft.com/office/officeart/2005/8/colors/accent1_1" csCatId="accent1" phldr="1"/>
      <dgm:spPr/>
      <dgm:t>
        <a:bodyPr/>
        <a:lstStyle/>
        <a:p>
          <a:endParaRPr lang="en-US"/>
        </a:p>
      </dgm:t>
    </dgm:pt>
    <dgm:pt modelId="{69D36223-D87B-4BDF-8711-AF33BFF6D4D1}">
      <dgm:prSet phldrT="[Text]" custT="1"/>
      <dgm:spPr/>
      <dgm:t>
        <a:bodyPr/>
        <a:lstStyle/>
        <a:p>
          <a:r>
            <a:rPr lang="en-US" sz="1600" b="1" dirty="0"/>
            <a:t>AAAS- Science</a:t>
          </a:r>
        </a:p>
      </dgm:t>
    </dgm:pt>
    <dgm:pt modelId="{482FEACB-1119-40D2-B520-CBDA386049AF}" type="parTrans" cxnId="{A183E720-6A01-497F-9353-A275E8115C00}">
      <dgm:prSet/>
      <dgm:spPr/>
      <dgm:t>
        <a:bodyPr/>
        <a:lstStyle/>
        <a:p>
          <a:endParaRPr lang="en-US"/>
        </a:p>
      </dgm:t>
    </dgm:pt>
    <dgm:pt modelId="{72FEEBC9-C17D-4780-ADBC-9E98A4809B05}" type="sibTrans" cxnId="{A183E720-6A01-497F-9353-A275E8115C00}">
      <dgm:prSet/>
      <dgm:spPr/>
      <dgm:t>
        <a:bodyPr/>
        <a:lstStyle/>
        <a:p>
          <a:endParaRPr lang="en-US"/>
        </a:p>
      </dgm:t>
    </dgm:pt>
    <dgm:pt modelId="{CE21ED15-9F14-4D11-B655-695928FD1203}">
      <dgm:prSet phldrT="[Text]" custT="1"/>
      <dgm:spPr/>
      <dgm:t>
        <a:bodyPr/>
        <a:lstStyle/>
        <a:p>
          <a:r>
            <a:rPr lang="en-US" sz="1600" b="1"/>
            <a:t>Elsevier ScienceDirect</a:t>
          </a:r>
          <a:endParaRPr lang="en-US" sz="1600" b="1" dirty="0"/>
        </a:p>
      </dgm:t>
    </dgm:pt>
    <dgm:pt modelId="{9DD6E748-4908-4940-B0D1-CB3CF1BEA5B4}" type="parTrans" cxnId="{CCFFEBA9-A01E-42D6-9974-EA5CD8D01BE7}">
      <dgm:prSet/>
      <dgm:spPr/>
      <dgm:t>
        <a:bodyPr/>
        <a:lstStyle/>
        <a:p>
          <a:endParaRPr lang="en-US"/>
        </a:p>
      </dgm:t>
    </dgm:pt>
    <dgm:pt modelId="{E9F9AFAC-A071-4701-AC90-194DA6FECF11}" type="sibTrans" cxnId="{CCFFEBA9-A01E-42D6-9974-EA5CD8D01BE7}">
      <dgm:prSet/>
      <dgm:spPr/>
      <dgm:t>
        <a:bodyPr/>
        <a:lstStyle/>
        <a:p>
          <a:endParaRPr lang="en-US"/>
        </a:p>
      </dgm:t>
    </dgm:pt>
    <dgm:pt modelId="{A306991E-17FD-4447-B03C-8C86C7368620}">
      <dgm:prSet custT="1"/>
      <dgm:spPr/>
      <dgm:t>
        <a:bodyPr/>
        <a:lstStyle/>
        <a:p>
          <a:r>
            <a:rPr lang="en-US" sz="1600" b="1" dirty="0"/>
            <a:t>ACM Digital Library</a:t>
          </a:r>
        </a:p>
      </dgm:t>
    </dgm:pt>
    <dgm:pt modelId="{3EFE29B1-92B9-4993-9EEB-6567AF739425}" type="parTrans" cxnId="{3CE54EAD-9552-486B-9312-A341489B8218}">
      <dgm:prSet/>
      <dgm:spPr/>
      <dgm:t>
        <a:bodyPr/>
        <a:lstStyle/>
        <a:p>
          <a:endParaRPr lang="en-US"/>
        </a:p>
      </dgm:t>
    </dgm:pt>
    <dgm:pt modelId="{61E6A883-79DF-4BE4-BCF9-B6E183A86961}" type="sibTrans" cxnId="{3CE54EAD-9552-486B-9312-A341489B8218}">
      <dgm:prSet/>
      <dgm:spPr/>
      <dgm:t>
        <a:bodyPr/>
        <a:lstStyle/>
        <a:p>
          <a:endParaRPr lang="en-US"/>
        </a:p>
      </dgm:t>
    </dgm:pt>
    <dgm:pt modelId="{05A26AD7-AB7F-4392-A878-956F7489FD7F}">
      <dgm:prSet custT="1"/>
      <dgm:spPr/>
      <dgm:t>
        <a:bodyPr/>
        <a:lstStyle/>
        <a:p>
          <a:r>
            <a:rPr lang="en-US" sz="1600" b="1" dirty="0"/>
            <a:t>American Chemical Society</a:t>
          </a:r>
        </a:p>
      </dgm:t>
    </dgm:pt>
    <dgm:pt modelId="{0781D1DD-19C6-4FDE-AD56-C4CBD1E98E79}" type="parTrans" cxnId="{1CCD72CB-250E-4281-B2A4-B5B5306F7A5D}">
      <dgm:prSet/>
      <dgm:spPr/>
      <dgm:t>
        <a:bodyPr/>
        <a:lstStyle/>
        <a:p>
          <a:endParaRPr lang="en-US"/>
        </a:p>
      </dgm:t>
    </dgm:pt>
    <dgm:pt modelId="{A8693AE4-DD3F-4FCD-BF37-361A497D64D7}" type="sibTrans" cxnId="{1CCD72CB-250E-4281-B2A4-B5B5306F7A5D}">
      <dgm:prSet/>
      <dgm:spPr/>
      <dgm:t>
        <a:bodyPr/>
        <a:lstStyle/>
        <a:p>
          <a:endParaRPr lang="en-US"/>
        </a:p>
      </dgm:t>
    </dgm:pt>
    <dgm:pt modelId="{C1B06560-1E58-46EA-A116-D49052754698}">
      <dgm:prSet custT="1"/>
      <dgm:spPr/>
      <dgm:t>
        <a:bodyPr/>
        <a:lstStyle/>
        <a:p>
          <a:r>
            <a:rPr lang="en-US" sz="1600" b="1" dirty="0"/>
            <a:t>American Institute of Aeronautics and Astronautics</a:t>
          </a:r>
        </a:p>
      </dgm:t>
    </dgm:pt>
    <dgm:pt modelId="{9149DA4D-13A0-4A22-9555-168657891B33}" type="parTrans" cxnId="{F5D89BA1-7BDC-47EF-B13E-8AF3228B8E7B}">
      <dgm:prSet/>
      <dgm:spPr/>
      <dgm:t>
        <a:bodyPr/>
        <a:lstStyle/>
        <a:p>
          <a:endParaRPr lang="en-US"/>
        </a:p>
      </dgm:t>
    </dgm:pt>
    <dgm:pt modelId="{931153B8-18CE-472C-BD3B-66CFFFD156C6}" type="sibTrans" cxnId="{F5D89BA1-7BDC-47EF-B13E-8AF3228B8E7B}">
      <dgm:prSet/>
      <dgm:spPr/>
      <dgm:t>
        <a:bodyPr/>
        <a:lstStyle/>
        <a:p>
          <a:endParaRPr lang="en-US"/>
        </a:p>
      </dgm:t>
    </dgm:pt>
    <dgm:pt modelId="{507687CC-57BB-4693-83E0-FFA34ED63079}">
      <dgm:prSet custT="1"/>
      <dgm:spPr/>
      <dgm:t>
        <a:bodyPr/>
        <a:lstStyle/>
        <a:p>
          <a:r>
            <a:rPr lang="en-US" sz="1600" b="1" dirty="0"/>
            <a:t>American Institute </a:t>
          </a:r>
          <a:r>
            <a:rPr lang="en-US" sz="1600" b="1"/>
            <a:t>of Physics</a:t>
          </a:r>
          <a:endParaRPr lang="en-US" sz="1600" b="1" dirty="0"/>
        </a:p>
      </dgm:t>
    </dgm:pt>
    <dgm:pt modelId="{E82F0DE8-1D31-43D8-9BA3-775852800830}" type="parTrans" cxnId="{B2C71A72-A7F2-4123-82C2-0E80593F4364}">
      <dgm:prSet/>
      <dgm:spPr/>
      <dgm:t>
        <a:bodyPr/>
        <a:lstStyle/>
        <a:p>
          <a:endParaRPr lang="en-US"/>
        </a:p>
      </dgm:t>
    </dgm:pt>
    <dgm:pt modelId="{5897B759-A9D6-4409-92D3-399C5A167C4D}" type="sibTrans" cxnId="{B2C71A72-A7F2-4123-82C2-0E80593F4364}">
      <dgm:prSet/>
      <dgm:spPr/>
      <dgm:t>
        <a:bodyPr/>
        <a:lstStyle/>
        <a:p>
          <a:endParaRPr lang="en-US"/>
        </a:p>
      </dgm:t>
    </dgm:pt>
    <dgm:pt modelId="{F283F1C5-9D61-463B-85CE-3DA8241796F2}">
      <dgm:prSet custT="1"/>
      <dgm:spPr/>
      <dgm:t>
        <a:bodyPr/>
        <a:lstStyle/>
        <a:p>
          <a:r>
            <a:rPr lang="en-US" sz="1600" b="1" dirty="0"/>
            <a:t>American </a:t>
          </a:r>
          <a:r>
            <a:rPr lang="en-US" sz="1600" b="1"/>
            <a:t>Physical Society</a:t>
          </a:r>
          <a:endParaRPr lang="en-US" sz="1600" b="1" dirty="0"/>
        </a:p>
      </dgm:t>
    </dgm:pt>
    <dgm:pt modelId="{345FEFA3-085E-4B59-8E82-DB3D02071F2C}" type="parTrans" cxnId="{73B2178C-4505-42BF-8E89-2A1B33987D46}">
      <dgm:prSet/>
      <dgm:spPr/>
      <dgm:t>
        <a:bodyPr/>
        <a:lstStyle/>
        <a:p>
          <a:endParaRPr lang="en-US"/>
        </a:p>
      </dgm:t>
    </dgm:pt>
    <dgm:pt modelId="{980BCEEF-ACF4-44C4-953A-FDBB05CA9B61}" type="sibTrans" cxnId="{73B2178C-4505-42BF-8E89-2A1B33987D46}">
      <dgm:prSet/>
      <dgm:spPr/>
      <dgm:t>
        <a:bodyPr/>
        <a:lstStyle/>
        <a:p>
          <a:endParaRPr lang="en-US"/>
        </a:p>
      </dgm:t>
    </dgm:pt>
    <dgm:pt modelId="{789B81EB-752A-4FB6-B052-E852DD86F7D0}">
      <dgm:prSet custT="1"/>
      <dgm:spPr/>
      <dgm:t>
        <a:bodyPr/>
        <a:lstStyle/>
        <a:p>
          <a:r>
            <a:rPr lang="en-US" sz="1600" b="1" dirty="0"/>
            <a:t>Annual Reviews</a:t>
          </a:r>
        </a:p>
      </dgm:t>
    </dgm:pt>
    <dgm:pt modelId="{051868BF-1490-43E8-8ABB-D46F2B2280F6}" type="parTrans" cxnId="{841D1021-763D-4F5F-9EA6-BEE01B134CE4}">
      <dgm:prSet/>
      <dgm:spPr/>
      <dgm:t>
        <a:bodyPr/>
        <a:lstStyle/>
        <a:p>
          <a:endParaRPr lang="en-US"/>
        </a:p>
      </dgm:t>
    </dgm:pt>
    <dgm:pt modelId="{5E038AF3-8520-4522-A91B-40F7AC725937}" type="sibTrans" cxnId="{841D1021-763D-4F5F-9EA6-BEE01B134CE4}">
      <dgm:prSet/>
      <dgm:spPr/>
      <dgm:t>
        <a:bodyPr/>
        <a:lstStyle/>
        <a:p>
          <a:endParaRPr lang="en-US"/>
        </a:p>
      </dgm:t>
    </dgm:pt>
    <dgm:pt modelId="{65084D69-A91C-4304-A6D4-B1520987A3AE}">
      <dgm:prSet custT="1"/>
      <dgm:spPr/>
      <dgm:t>
        <a:bodyPr/>
        <a:lstStyle/>
        <a:p>
          <a:r>
            <a:rPr lang="en-US" sz="1600" b="1"/>
            <a:t>ASCE</a:t>
          </a:r>
          <a:endParaRPr lang="en-US" sz="1600" b="1" dirty="0"/>
        </a:p>
      </dgm:t>
    </dgm:pt>
    <dgm:pt modelId="{19911A15-FBF2-42EF-ADC0-21BAE56C2F61}" type="parTrans" cxnId="{6E35E3F7-F6CE-4F5D-A07F-E7359A450AB5}">
      <dgm:prSet/>
      <dgm:spPr/>
      <dgm:t>
        <a:bodyPr/>
        <a:lstStyle/>
        <a:p>
          <a:endParaRPr lang="en-US"/>
        </a:p>
      </dgm:t>
    </dgm:pt>
    <dgm:pt modelId="{7A38FEFD-D712-480E-A11D-54E70462A737}" type="sibTrans" cxnId="{6E35E3F7-F6CE-4F5D-A07F-E7359A450AB5}">
      <dgm:prSet/>
      <dgm:spPr/>
      <dgm:t>
        <a:bodyPr/>
        <a:lstStyle/>
        <a:p>
          <a:endParaRPr lang="en-US"/>
        </a:p>
      </dgm:t>
    </dgm:pt>
    <dgm:pt modelId="{D198EEE7-CB32-4184-BCEF-B1BECFE8FCB8}">
      <dgm:prSet custT="1"/>
      <dgm:spPr/>
      <dgm:t>
        <a:bodyPr/>
        <a:lstStyle/>
        <a:p>
          <a:r>
            <a:rPr lang="en-US" sz="1600" b="1" dirty="0"/>
            <a:t>ASME</a:t>
          </a:r>
        </a:p>
      </dgm:t>
    </dgm:pt>
    <dgm:pt modelId="{888C5AEE-6573-4A5E-ABE6-C6A5C8F55640}" type="parTrans" cxnId="{86C3ACFB-2FBE-4A67-9452-9E6E55442429}">
      <dgm:prSet/>
      <dgm:spPr/>
      <dgm:t>
        <a:bodyPr/>
        <a:lstStyle/>
        <a:p>
          <a:endParaRPr lang="en-US"/>
        </a:p>
      </dgm:t>
    </dgm:pt>
    <dgm:pt modelId="{87E6CF28-B164-4E73-BEF0-15D1AC9C63CD}" type="sibTrans" cxnId="{86C3ACFB-2FBE-4A67-9452-9E6E55442429}">
      <dgm:prSet/>
      <dgm:spPr/>
      <dgm:t>
        <a:bodyPr/>
        <a:lstStyle/>
        <a:p>
          <a:endParaRPr lang="en-US"/>
        </a:p>
      </dgm:t>
    </dgm:pt>
    <dgm:pt modelId="{07E2D9D1-D7AB-4172-833A-4F9598B45C57}">
      <dgm:prSet custT="1"/>
      <dgm:spPr/>
      <dgm:t>
        <a:bodyPr/>
        <a:lstStyle/>
        <a:p>
          <a:r>
            <a:rPr lang="en-US" sz="1600" b="1" dirty="0"/>
            <a:t>Cambridge University Press</a:t>
          </a:r>
        </a:p>
      </dgm:t>
    </dgm:pt>
    <dgm:pt modelId="{7D5DB0F6-B23D-4C87-97FF-669007A41C28}" type="parTrans" cxnId="{06E6449A-6D15-49B2-AB1B-0DDD7026BA0C}">
      <dgm:prSet/>
      <dgm:spPr/>
      <dgm:t>
        <a:bodyPr/>
        <a:lstStyle/>
        <a:p>
          <a:endParaRPr lang="en-US"/>
        </a:p>
      </dgm:t>
    </dgm:pt>
    <dgm:pt modelId="{652F6762-4A31-4954-808A-E62F23E895D6}" type="sibTrans" cxnId="{06E6449A-6D15-49B2-AB1B-0DDD7026BA0C}">
      <dgm:prSet/>
      <dgm:spPr/>
      <dgm:t>
        <a:bodyPr/>
        <a:lstStyle/>
        <a:p>
          <a:endParaRPr lang="en-US"/>
        </a:p>
      </dgm:t>
    </dgm:pt>
    <dgm:pt modelId="{ED204AA8-D52C-4BF0-98D0-3593CD527415}">
      <dgm:prSet custT="1"/>
      <dgm:spPr/>
      <dgm:t>
        <a:bodyPr/>
        <a:lstStyle/>
        <a:p>
          <a:r>
            <a:rPr lang="en-US" sz="1600" b="1" dirty="0"/>
            <a:t>Cold Spring Harbor Laboratory Press</a:t>
          </a:r>
        </a:p>
      </dgm:t>
    </dgm:pt>
    <dgm:pt modelId="{0C2DDF55-2CF9-4463-B3E7-AC120AE7B334}" type="parTrans" cxnId="{00BBE63D-F59E-4CAA-A0DC-CFC1D17AF942}">
      <dgm:prSet/>
      <dgm:spPr/>
      <dgm:t>
        <a:bodyPr/>
        <a:lstStyle/>
        <a:p>
          <a:endParaRPr lang="en-US"/>
        </a:p>
      </dgm:t>
    </dgm:pt>
    <dgm:pt modelId="{5599B5F8-B2F0-47E7-9139-0EDA6FC7F14E}" type="sibTrans" cxnId="{00BBE63D-F59E-4CAA-A0DC-CFC1D17AF942}">
      <dgm:prSet/>
      <dgm:spPr/>
      <dgm:t>
        <a:bodyPr/>
        <a:lstStyle/>
        <a:p>
          <a:endParaRPr lang="en-US"/>
        </a:p>
      </dgm:t>
    </dgm:pt>
    <dgm:pt modelId="{2A3DB89D-3134-4BA8-BF47-E461680A4389}">
      <dgm:prSet custT="1"/>
      <dgm:spPr/>
      <dgm:t>
        <a:bodyPr/>
        <a:lstStyle/>
        <a:p>
          <a:r>
            <a:rPr lang="en-US" sz="1600" b="1" dirty="0"/>
            <a:t>American Mathematical Society</a:t>
          </a:r>
        </a:p>
      </dgm:t>
    </dgm:pt>
    <dgm:pt modelId="{A43407C6-E7DF-44F9-B78B-8AC917CF7F84}" type="parTrans" cxnId="{C24468F6-1F21-4899-9B39-9F86572D21F1}">
      <dgm:prSet/>
      <dgm:spPr/>
      <dgm:t>
        <a:bodyPr/>
        <a:lstStyle/>
        <a:p>
          <a:endParaRPr lang="en-US"/>
        </a:p>
      </dgm:t>
    </dgm:pt>
    <dgm:pt modelId="{88603F9F-B782-4EC9-9C28-54C86359EA38}" type="sibTrans" cxnId="{C24468F6-1F21-4899-9B39-9F86572D21F1}">
      <dgm:prSet/>
      <dgm:spPr/>
      <dgm:t>
        <a:bodyPr/>
        <a:lstStyle/>
        <a:p>
          <a:endParaRPr lang="en-US"/>
        </a:p>
      </dgm:t>
    </dgm:pt>
    <dgm:pt modelId="{CD626DA6-6ACB-4EE7-B11D-135A65B325D1}">
      <dgm:prSet custT="1"/>
      <dgm:spPr/>
      <dgm:t>
        <a:bodyPr/>
        <a:lstStyle/>
        <a:p>
          <a:r>
            <a:rPr lang="en-US" sz="1600" b="1" dirty="0"/>
            <a:t>American Society for Microbiology</a:t>
          </a:r>
        </a:p>
      </dgm:t>
    </dgm:pt>
    <dgm:pt modelId="{F2CA8C58-4008-40A4-B923-96E914B393AE}" type="parTrans" cxnId="{29134C8A-C5AC-4353-9E97-93A05F2F2939}">
      <dgm:prSet/>
      <dgm:spPr/>
      <dgm:t>
        <a:bodyPr/>
        <a:lstStyle/>
        <a:p>
          <a:endParaRPr lang="en-US"/>
        </a:p>
      </dgm:t>
    </dgm:pt>
    <dgm:pt modelId="{A2D4C16F-96A6-431A-B5C3-59D8430AEE83}" type="sibTrans" cxnId="{29134C8A-C5AC-4353-9E97-93A05F2F2939}">
      <dgm:prSet/>
      <dgm:spPr/>
      <dgm:t>
        <a:bodyPr/>
        <a:lstStyle/>
        <a:p>
          <a:endParaRPr lang="en-US"/>
        </a:p>
      </dgm:t>
    </dgm:pt>
    <dgm:pt modelId="{9F3925B9-FA83-4B43-924D-A3763FE8DFB8}">
      <dgm:prSet custT="1"/>
      <dgm:spPr/>
      <dgm:t>
        <a:bodyPr/>
        <a:lstStyle/>
        <a:p>
          <a:r>
            <a:rPr lang="en-US" sz="1600" b="1"/>
            <a:t>Bentham Science</a:t>
          </a:r>
          <a:endParaRPr lang="en-US" sz="1600" b="1" dirty="0"/>
        </a:p>
      </dgm:t>
    </dgm:pt>
    <dgm:pt modelId="{D67EEBBD-A592-43E6-90B6-82A2FDD3F0E3}" type="parTrans" cxnId="{81AC7090-AE2E-420E-8519-2C54F96BD948}">
      <dgm:prSet/>
      <dgm:spPr/>
      <dgm:t>
        <a:bodyPr/>
        <a:lstStyle/>
        <a:p>
          <a:endParaRPr lang="en-US"/>
        </a:p>
      </dgm:t>
    </dgm:pt>
    <dgm:pt modelId="{114833CA-6194-4578-9D50-5964FFA6D102}" type="sibTrans" cxnId="{81AC7090-AE2E-420E-8519-2C54F96BD948}">
      <dgm:prSet/>
      <dgm:spPr/>
      <dgm:t>
        <a:bodyPr/>
        <a:lstStyle/>
        <a:p>
          <a:endParaRPr lang="en-US"/>
        </a:p>
      </dgm:t>
    </dgm:pt>
    <dgm:pt modelId="{2348A832-C02F-4140-81A6-B44AF022539F}">
      <dgm:prSet custT="1"/>
      <dgm:spPr/>
      <dgm:t>
        <a:bodyPr/>
        <a:lstStyle/>
        <a:p>
          <a:r>
            <a:rPr lang="en-US" sz="1600" b="1" dirty="0"/>
            <a:t>BMJ Journals</a:t>
          </a:r>
        </a:p>
      </dgm:t>
    </dgm:pt>
    <dgm:pt modelId="{722FCE22-14A6-4902-839E-0EC2C05B5852}" type="parTrans" cxnId="{45106964-8131-4C53-9ACC-629C04BC585F}">
      <dgm:prSet/>
      <dgm:spPr/>
      <dgm:t>
        <a:bodyPr/>
        <a:lstStyle/>
        <a:p>
          <a:endParaRPr lang="en-US"/>
        </a:p>
      </dgm:t>
    </dgm:pt>
    <dgm:pt modelId="{237B40B9-6738-41E7-8FE1-A466AC2348DB}" type="sibTrans" cxnId="{45106964-8131-4C53-9ACC-629C04BC585F}">
      <dgm:prSet/>
      <dgm:spPr/>
      <dgm:t>
        <a:bodyPr/>
        <a:lstStyle/>
        <a:p>
          <a:endParaRPr lang="en-US"/>
        </a:p>
      </dgm:t>
    </dgm:pt>
    <dgm:pt modelId="{BA3CF41B-C95F-458F-A106-F41DD336F560}">
      <dgm:prSet custT="1"/>
      <dgm:spPr/>
      <dgm:t>
        <a:bodyPr/>
        <a:lstStyle/>
        <a:p>
          <a:r>
            <a:rPr lang="en-US" sz="1600" b="1" dirty="0"/>
            <a:t>Emerald Publishing</a:t>
          </a:r>
        </a:p>
      </dgm:t>
    </dgm:pt>
    <dgm:pt modelId="{0E5932E5-601B-474E-8D6F-4CDD5BCAC61D}" type="parTrans" cxnId="{0EEFD11D-60C2-4212-97D3-B22484BC8196}">
      <dgm:prSet/>
      <dgm:spPr/>
      <dgm:t>
        <a:bodyPr/>
        <a:lstStyle/>
        <a:p>
          <a:endParaRPr lang="en-US"/>
        </a:p>
      </dgm:t>
    </dgm:pt>
    <dgm:pt modelId="{EDDE56CF-3DA0-4FE3-B3EC-EB50C3CA00CE}" type="sibTrans" cxnId="{0EEFD11D-60C2-4212-97D3-B22484BC8196}">
      <dgm:prSet/>
      <dgm:spPr/>
      <dgm:t>
        <a:bodyPr/>
        <a:lstStyle/>
        <a:p>
          <a:endParaRPr lang="en-US"/>
        </a:p>
      </dgm:t>
    </dgm:pt>
    <dgm:pt modelId="{6FFDA3E5-4C1C-4BEC-96A5-DDDFA926C24D}">
      <dgm:prSet custT="1"/>
      <dgm:spPr/>
      <dgm:t>
        <a:bodyPr/>
        <a:lstStyle/>
        <a:p>
          <a:r>
            <a:rPr lang="en-US" sz="1600" b="1" dirty="0"/>
            <a:t>ICE Publishing</a:t>
          </a:r>
        </a:p>
      </dgm:t>
    </dgm:pt>
    <dgm:pt modelId="{5F754FED-F289-4877-8715-C7A0CA7B679E}" type="parTrans" cxnId="{6B2F9A6B-64AA-4DFE-9453-01B4C991C20A}">
      <dgm:prSet/>
      <dgm:spPr/>
      <dgm:t>
        <a:bodyPr/>
        <a:lstStyle/>
        <a:p>
          <a:endParaRPr lang="en-US"/>
        </a:p>
      </dgm:t>
    </dgm:pt>
    <dgm:pt modelId="{C4E4D9AA-71BC-4585-AFB3-A7DC48962373}" type="sibTrans" cxnId="{6B2F9A6B-64AA-4DFE-9453-01B4C991C20A}">
      <dgm:prSet/>
      <dgm:spPr/>
      <dgm:t>
        <a:bodyPr/>
        <a:lstStyle/>
        <a:p>
          <a:endParaRPr lang="en-US"/>
        </a:p>
      </dgm:t>
    </dgm:pt>
    <dgm:pt modelId="{F1A50C36-20C7-410E-B73F-55354103DB20}">
      <dgm:prSet custT="1"/>
      <dgm:spPr/>
      <dgm:t>
        <a:bodyPr/>
        <a:lstStyle/>
        <a:p>
          <a:r>
            <a:rPr lang="en-US" sz="1600" b="1" dirty="0"/>
            <a:t>IEEE</a:t>
          </a:r>
        </a:p>
      </dgm:t>
    </dgm:pt>
    <dgm:pt modelId="{295A0A54-1E1E-4B40-BB19-BF059CD29A62}" type="parTrans" cxnId="{A200FF0C-555A-4D27-BDC3-B9F8A7EDF677}">
      <dgm:prSet/>
      <dgm:spPr/>
      <dgm:t>
        <a:bodyPr/>
        <a:lstStyle/>
        <a:p>
          <a:endParaRPr lang="en-US"/>
        </a:p>
      </dgm:t>
    </dgm:pt>
    <dgm:pt modelId="{EEA40428-59AA-480E-B056-599F76B1DC78}" type="sibTrans" cxnId="{A200FF0C-555A-4D27-BDC3-B9F8A7EDF677}">
      <dgm:prSet/>
      <dgm:spPr/>
      <dgm:t>
        <a:bodyPr/>
        <a:lstStyle/>
        <a:p>
          <a:endParaRPr lang="en-US"/>
        </a:p>
      </dgm:t>
    </dgm:pt>
    <dgm:pt modelId="{461AB0CF-D3C9-4C49-AF60-F34661634989}">
      <dgm:prSet custT="1"/>
      <dgm:spPr/>
      <dgm:t>
        <a:bodyPr/>
        <a:lstStyle/>
        <a:p>
          <a:r>
            <a:rPr lang="en-US" sz="1600" b="1" dirty="0"/>
            <a:t>IndianJournals.com</a:t>
          </a:r>
        </a:p>
      </dgm:t>
    </dgm:pt>
    <dgm:pt modelId="{882EF393-BDC3-4EEA-8716-E8B8C181B300}" type="parTrans" cxnId="{30F2F8C2-8BB1-4420-AF1E-2397A1CC87B6}">
      <dgm:prSet/>
      <dgm:spPr/>
      <dgm:t>
        <a:bodyPr/>
        <a:lstStyle/>
        <a:p>
          <a:endParaRPr lang="en-US"/>
        </a:p>
      </dgm:t>
    </dgm:pt>
    <dgm:pt modelId="{4A89327D-4156-42A2-A777-81587B7A1694}" type="sibTrans" cxnId="{30F2F8C2-8BB1-4420-AF1E-2397A1CC87B6}">
      <dgm:prSet/>
      <dgm:spPr/>
      <dgm:t>
        <a:bodyPr/>
        <a:lstStyle/>
        <a:p>
          <a:endParaRPr lang="en-US"/>
        </a:p>
      </dgm:t>
    </dgm:pt>
    <dgm:pt modelId="{66B533DE-4672-4334-9121-C8D292202DEA}">
      <dgm:prSet custT="1"/>
      <dgm:spPr/>
      <dgm:t>
        <a:bodyPr/>
        <a:lstStyle/>
        <a:p>
          <a:r>
            <a:rPr lang="en-US" sz="1600" b="1" dirty="0"/>
            <a:t>Institute of Physics</a:t>
          </a:r>
        </a:p>
      </dgm:t>
    </dgm:pt>
    <dgm:pt modelId="{FE710B8E-AF63-471B-B99E-F62CA60F7118}" type="parTrans" cxnId="{A6295AFF-C09A-4370-B3A2-03A299B1E07F}">
      <dgm:prSet/>
      <dgm:spPr/>
      <dgm:t>
        <a:bodyPr/>
        <a:lstStyle/>
        <a:p>
          <a:endParaRPr lang="en-US"/>
        </a:p>
      </dgm:t>
    </dgm:pt>
    <dgm:pt modelId="{507C9DEC-438B-471D-8EC1-84C8C67D2939}" type="sibTrans" cxnId="{A6295AFF-C09A-4370-B3A2-03A299B1E07F}">
      <dgm:prSet/>
      <dgm:spPr/>
      <dgm:t>
        <a:bodyPr/>
        <a:lstStyle/>
        <a:p>
          <a:endParaRPr lang="en-US"/>
        </a:p>
      </dgm:t>
    </dgm:pt>
    <dgm:pt modelId="{215DE9B4-C9E1-403D-8487-A6F9C2B709F1}">
      <dgm:prSet custT="1"/>
      <dgm:spPr/>
      <dgm:t>
        <a:bodyPr/>
        <a:lstStyle/>
        <a:p>
          <a:r>
            <a:rPr lang="en-US" sz="1600" b="1" dirty="0"/>
            <a:t>Lippincott Williams &amp; Wilkins (Wolters Kluwer)</a:t>
          </a:r>
        </a:p>
      </dgm:t>
    </dgm:pt>
    <dgm:pt modelId="{33181D0F-5AE7-4725-A453-6A518F55C45D}" type="parTrans" cxnId="{90E98842-1DA8-4157-B443-AB36D69A3C71}">
      <dgm:prSet/>
      <dgm:spPr/>
      <dgm:t>
        <a:bodyPr/>
        <a:lstStyle/>
        <a:p>
          <a:endParaRPr lang="en-US"/>
        </a:p>
      </dgm:t>
    </dgm:pt>
    <dgm:pt modelId="{5A07B048-F3EF-4886-85BF-D92F531B0E8F}" type="sibTrans" cxnId="{90E98842-1DA8-4157-B443-AB36D69A3C71}">
      <dgm:prSet/>
      <dgm:spPr/>
      <dgm:t>
        <a:bodyPr/>
        <a:lstStyle/>
        <a:p>
          <a:endParaRPr lang="en-US"/>
        </a:p>
      </dgm:t>
    </dgm:pt>
    <dgm:pt modelId="{7B40D805-5FCB-40DD-977B-6C0E005610A9}">
      <dgm:prSet custT="1"/>
      <dgm:spPr/>
      <dgm:t>
        <a:bodyPr/>
        <a:lstStyle/>
        <a:p>
          <a:r>
            <a:rPr lang="en-US" sz="1600" b="1" dirty="0"/>
            <a:t>Oxford University Press</a:t>
          </a:r>
        </a:p>
      </dgm:t>
    </dgm:pt>
    <dgm:pt modelId="{87490C84-C82F-46B3-98BF-7BBE69EE9623}" type="parTrans" cxnId="{690BE212-DFD6-45F9-8C1D-D8CEDBB6E390}">
      <dgm:prSet/>
      <dgm:spPr/>
      <dgm:t>
        <a:bodyPr/>
        <a:lstStyle/>
        <a:p>
          <a:endParaRPr lang="en-US"/>
        </a:p>
      </dgm:t>
    </dgm:pt>
    <dgm:pt modelId="{41562F5A-C444-42F2-9533-BC20A4ACAF80}" type="sibTrans" cxnId="{690BE212-DFD6-45F9-8C1D-D8CEDBB6E390}">
      <dgm:prSet/>
      <dgm:spPr/>
      <dgm:t>
        <a:bodyPr/>
        <a:lstStyle/>
        <a:p>
          <a:endParaRPr lang="en-US"/>
        </a:p>
      </dgm:t>
    </dgm:pt>
    <dgm:pt modelId="{18E3625F-5482-45DE-9352-FEFF043BA075}">
      <dgm:prSet custT="1"/>
      <dgm:spPr/>
      <dgm:t>
        <a:bodyPr/>
        <a:lstStyle/>
        <a:p>
          <a:r>
            <a:rPr lang="en-US" sz="1600" b="1" dirty="0"/>
            <a:t>Project Muse</a:t>
          </a:r>
        </a:p>
      </dgm:t>
    </dgm:pt>
    <dgm:pt modelId="{0E96EE3B-2656-470A-AE1A-28DBE8C96178}" type="parTrans" cxnId="{D2AB4556-A0AB-4938-B35B-4618E86B0197}">
      <dgm:prSet/>
      <dgm:spPr/>
      <dgm:t>
        <a:bodyPr/>
        <a:lstStyle/>
        <a:p>
          <a:endParaRPr lang="en-US"/>
        </a:p>
      </dgm:t>
    </dgm:pt>
    <dgm:pt modelId="{2D15461A-8B85-4A01-9BDF-7FDB1638724C}" type="sibTrans" cxnId="{D2AB4556-A0AB-4938-B35B-4618E86B0197}">
      <dgm:prSet/>
      <dgm:spPr/>
      <dgm:t>
        <a:bodyPr/>
        <a:lstStyle/>
        <a:p>
          <a:endParaRPr lang="en-US"/>
        </a:p>
      </dgm:t>
    </dgm:pt>
    <dgm:pt modelId="{28F01579-2DEB-42EC-BE70-C5301A049232}">
      <dgm:prSet custT="1"/>
      <dgm:spPr/>
      <dgm:t>
        <a:bodyPr/>
        <a:lstStyle/>
        <a:p>
          <a:r>
            <a:rPr lang="en-US" sz="1600" b="1" dirty="0"/>
            <a:t>Sage Publishing</a:t>
          </a:r>
        </a:p>
      </dgm:t>
    </dgm:pt>
    <dgm:pt modelId="{1424D406-054C-48D7-BDD5-8A60DD110F8F}" type="parTrans" cxnId="{F1C3BA47-88F9-4D86-A000-E8A0E60341C8}">
      <dgm:prSet/>
      <dgm:spPr/>
      <dgm:t>
        <a:bodyPr/>
        <a:lstStyle/>
        <a:p>
          <a:endParaRPr lang="en-US"/>
        </a:p>
      </dgm:t>
    </dgm:pt>
    <dgm:pt modelId="{6BBEC9D5-EADC-4B59-B5BF-579839EE5AF4}" type="sibTrans" cxnId="{F1C3BA47-88F9-4D86-A000-E8A0E60341C8}">
      <dgm:prSet/>
      <dgm:spPr/>
      <dgm:t>
        <a:bodyPr/>
        <a:lstStyle/>
        <a:p>
          <a:endParaRPr lang="en-US"/>
        </a:p>
      </dgm:t>
    </dgm:pt>
    <dgm:pt modelId="{47B91098-F49C-42CC-83F0-1FD920FDCDE1}">
      <dgm:prSet custT="1"/>
      <dgm:spPr/>
      <dgm:t>
        <a:bodyPr/>
        <a:lstStyle/>
        <a:p>
          <a:r>
            <a:rPr lang="en-US" sz="1600" b="1" dirty="0"/>
            <a:t>SPIE Digital Library</a:t>
          </a:r>
        </a:p>
      </dgm:t>
    </dgm:pt>
    <dgm:pt modelId="{6B92EACA-5364-4E79-A9E4-33F31CEE69C9}" type="parTrans" cxnId="{A02464C3-AF52-47E1-BC49-56FCCF43C08A}">
      <dgm:prSet/>
      <dgm:spPr/>
      <dgm:t>
        <a:bodyPr/>
        <a:lstStyle/>
        <a:p>
          <a:endParaRPr lang="en-US"/>
        </a:p>
      </dgm:t>
    </dgm:pt>
    <dgm:pt modelId="{B1E4F0D5-A23E-4EDA-94D6-0CDCBFECF794}" type="sibTrans" cxnId="{A02464C3-AF52-47E1-BC49-56FCCF43C08A}">
      <dgm:prSet/>
      <dgm:spPr/>
      <dgm:t>
        <a:bodyPr/>
        <a:lstStyle/>
        <a:p>
          <a:endParaRPr lang="en-US"/>
        </a:p>
      </dgm:t>
    </dgm:pt>
    <dgm:pt modelId="{1C03DAED-327B-4FF2-9E1D-2AA01A901457}">
      <dgm:prSet custT="1"/>
      <dgm:spPr/>
      <dgm:t>
        <a:bodyPr/>
        <a:lstStyle/>
        <a:p>
          <a:r>
            <a:rPr lang="en-US" sz="1600" b="1" dirty="0"/>
            <a:t>Springer Nature</a:t>
          </a:r>
        </a:p>
      </dgm:t>
    </dgm:pt>
    <dgm:pt modelId="{2377B891-C9F6-4AE5-83A1-9E88DDFF0648}" type="parTrans" cxnId="{35BF9F7C-8AEE-48DE-9F55-50D959E98F9A}">
      <dgm:prSet/>
      <dgm:spPr/>
      <dgm:t>
        <a:bodyPr/>
        <a:lstStyle/>
        <a:p>
          <a:endParaRPr lang="en-US"/>
        </a:p>
      </dgm:t>
    </dgm:pt>
    <dgm:pt modelId="{A20BE43B-0ACD-4E32-B7D5-E5434B91B740}" type="sibTrans" cxnId="{35BF9F7C-8AEE-48DE-9F55-50D959E98F9A}">
      <dgm:prSet/>
      <dgm:spPr/>
      <dgm:t>
        <a:bodyPr/>
        <a:lstStyle/>
        <a:p>
          <a:endParaRPr lang="en-US"/>
        </a:p>
      </dgm:t>
    </dgm:pt>
    <dgm:pt modelId="{4C1A341B-16C8-46A7-89DF-86424E12B7EB}">
      <dgm:prSet custT="1"/>
      <dgm:spPr/>
      <dgm:t>
        <a:bodyPr/>
        <a:lstStyle/>
        <a:p>
          <a:r>
            <a:rPr lang="en-US" sz="1600" b="1" dirty="0"/>
            <a:t>Taylor and Francis</a:t>
          </a:r>
        </a:p>
      </dgm:t>
    </dgm:pt>
    <dgm:pt modelId="{E747D75E-4A1D-4ED6-A6FE-0E01CCF12943}" type="parTrans" cxnId="{9F34A2DA-6CF8-43B4-84DB-30B171399964}">
      <dgm:prSet/>
      <dgm:spPr/>
      <dgm:t>
        <a:bodyPr/>
        <a:lstStyle/>
        <a:p>
          <a:endParaRPr lang="en-US"/>
        </a:p>
      </dgm:t>
    </dgm:pt>
    <dgm:pt modelId="{A21F96B8-8F77-4E6F-9DA6-7B2952035CB2}" type="sibTrans" cxnId="{9F34A2DA-6CF8-43B4-84DB-30B171399964}">
      <dgm:prSet/>
      <dgm:spPr/>
      <dgm:t>
        <a:bodyPr/>
        <a:lstStyle/>
        <a:p>
          <a:endParaRPr lang="en-US"/>
        </a:p>
      </dgm:t>
    </dgm:pt>
    <dgm:pt modelId="{370C18D9-1619-4F03-8217-47FCF53B9284}">
      <dgm:prSet custT="1"/>
      <dgm:spPr/>
      <dgm:t>
        <a:bodyPr/>
        <a:lstStyle/>
        <a:p>
          <a:r>
            <a:rPr lang="en-US" sz="1600" b="1" dirty="0"/>
            <a:t>Thieme</a:t>
          </a:r>
        </a:p>
      </dgm:t>
    </dgm:pt>
    <dgm:pt modelId="{85ED1B90-A2CE-4B7E-8F08-CC51C240DECB}" type="parTrans" cxnId="{0960C729-FC24-4D80-A923-A4ABC28EB83A}">
      <dgm:prSet/>
      <dgm:spPr/>
      <dgm:t>
        <a:bodyPr/>
        <a:lstStyle/>
        <a:p>
          <a:endParaRPr lang="en-US"/>
        </a:p>
      </dgm:t>
    </dgm:pt>
    <dgm:pt modelId="{7EE92783-AFEC-44A7-849C-CFECF3467C24}" type="sibTrans" cxnId="{0960C729-FC24-4D80-A923-A4ABC28EB83A}">
      <dgm:prSet/>
      <dgm:spPr/>
      <dgm:t>
        <a:bodyPr/>
        <a:lstStyle/>
        <a:p>
          <a:endParaRPr lang="en-US"/>
        </a:p>
      </dgm:t>
    </dgm:pt>
    <dgm:pt modelId="{661287FC-7B95-47C8-994F-A40755E9E7DF}">
      <dgm:prSet custT="1"/>
      <dgm:spPr/>
      <dgm:t>
        <a:bodyPr/>
        <a:lstStyle/>
        <a:p>
          <a:r>
            <a:rPr lang="en-US" sz="1600" b="1" dirty="0"/>
            <a:t>Wiley</a:t>
          </a:r>
        </a:p>
      </dgm:t>
    </dgm:pt>
    <dgm:pt modelId="{4DF34BE7-FFF9-4F58-883E-16D3BD100606}" type="parTrans" cxnId="{31EBAC2A-03FF-4CAC-9434-CF42ED051286}">
      <dgm:prSet/>
      <dgm:spPr/>
      <dgm:t>
        <a:bodyPr/>
        <a:lstStyle/>
        <a:p>
          <a:endParaRPr lang="en-US"/>
        </a:p>
      </dgm:t>
    </dgm:pt>
    <dgm:pt modelId="{AF183971-D767-4EEC-A2A4-E473C323E6B7}" type="sibTrans" cxnId="{31EBAC2A-03FF-4CAC-9434-CF42ED051286}">
      <dgm:prSet/>
      <dgm:spPr/>
      <dgm:t>
        <a:bodyPr/>
        <a:lstStyle/>
        <a:p>
          <a:endParaRPr lang="en-US"/>
        </a:p>
      </dgm:t>
    </dgm:pt>
    <dgm:pt modelId="{41D537F8-CF18-4387-9911-1DBE4854977A}" type="pres">
      <dgm:prSet presAssocID="{EBBA85E2-6255-4053-B052-6D504044B813}" presName="diagram" presStyleCnt="0">
        <dgm:presLayoutVars>
          <dgm:dir/>
          <dgm:resizeHandles val="exact"/>
        </dgm:presLayoutVars>
      </dgm:prSet>
      <dgm:spPr/>
    </dgm:pt>
    <dgm:pt modelId="{1E9C088B-0CF4-4FF2-BBA3-E2F9F4985C9A}" type="pres">
      <dgm:prSet presAssocID="{69D36223-D87B-4BDF-8711-AF33BFF6D4D1}" presName="node" presStyleLbl="node1" presStyleIdx="0" presStyleCnt="30">
        <dgm:presLayoutVars>
          <dgm:bulletEnabled val="1"/>
        </dgm:presLayoutVars>
      </dgm:prSet>
      <dgm:spPr/>
    </dgm:pt>
    <dgm:pt modelId="{F3BA2F47-6A49-46E5-9625-1F23553A40C2}" type="pres">
      <dgm:prSet presAssocID="{72FEEBC9-C17D-4780-ADBC-9E98A4809B05}" presName="sibTrans" presStyleCnt="0"/>
      <dgm:spPr/>
    </dgm:pt>
    <dgm:pt modelId="{FA2A3BCB-2440-424A-9ECF-0EDAEF5BFBAC}" type="pres">
      <dgm:prSet presAssocID="{A306991E-17FD-4447-B03C-8C86C7368620}" presName="node" presStyleLbl="node1" presStyleIdx="1" presStyleCnt="30">
        <dgm:presLayoutVars>
          <dgm:bulletEnabled val="1"/>
        </dgm:presLayoutVars>
      </dgm:prSet>
      <dgm:spPr/>
    </dgm:pt>
    <dgm:pt modelId="{BEF1CBA1-1ED5-443D-9022-BFE534CA50EA}" type="pres">
      <dgm:prSet presAssocID="{61E6A883-79DF-4BE4-BCF9-B6E183A86961}" presName="sibTrans" presStyleCnt="0"/>
      <dgm:spPr/>
    </dgm:pt>
    <dgm:pt modelId="{2D36156D-9ED7-4FAD-A8E7-0134194C2645}" type="pres">
      <dgm:prSet presAssocID="{05A26AD7-AB7F-4392-A878-956F7489FD7F}" presName="node" presStyleLbl="node1" presStyleIdx="2" presStyleCnt="30">
        <dgm:presLayoutVars>
          <dgm:bulletEnabled val="1"/>
        </dgm:presLayoutVars>
      </dgm:prSet>
      <dgm:spPr/>
    </dgm:pt>
    <dgm:pt modelId="{E110B07C-29EA-49A9-A4D6-DE141E460B47}" type="pres">
      <dgm:prSet presAssocID="{A8693AE4-DD3F-4FCD-BF37-361A497D64D7}" presName="sibTrans" presStyleCnt="0"/>
      <dgm:spPr/>
    </dgm:pt>
    <dgm:pt modelId="{266BEF82-4A44-47B4-8E26-D9E2A72FF261}" type="pres">
      <dgm:prSet presAssocID="{C1B06560-1E58-46EA-A116-D49052754698}" presName="node" presStyleLbl="node1" presStyleIdx="3" presStyleCnt="30">
        <dgm:presLayoutVars>
          <dgm:bulletEnabled val="1"/>
        </dgm:presLayoutVars>
      </dgm:prSet>
      <dgm:spPr/>
    </dgm:pt>
    <dgm:pt modelId="{A7A9DC2E-80F3-423E-89E3-381C1462409A}" type="pres">
      <dgm:prSet presAssocID="{931153B8-18CE-472C-BD3B-66CFFFD156C6}" presName="sibTrans" presStyleCnt="0"/>
      <dgm:spPr/>
    </dgm:pt>
    <dgm:pt modelId="{35441E8C-1524-41F6-BCCB-95C67690B8CB}" type="pres">
      <dgm:prSet presAssocID="{507687CC-57BB-4693-83E0-FFA34ED63079}" presName="node" presStyleLbl="node1" presStyleIdx="4" presStyleCnt="30">
        <dgm:presLayoutVars>
          <dgm:bulletEnabled val="1"/>
        </dgm:presLayoutVars>
      </dgm:prSet>
      <dgm:spPr/>
    </dgm:pt>
    <dgm:pt modelId="{309EC47E-65B2-4D2C-AF03-31177A980B82}" type="pres">
      <dgm:prSet presAssocID="{5897B759-A9D6-4409-92D3-399C5A167C4D}" presName="sibTrans" presStyleCnt="0"/>
      <dgm:spPr/>
    </dgm:pt>
    <dgm:pt modelId="{1B357C1A-FE0E-42C6-A3DA-50A2765375B5}" type="pres">
      <dgm:prSet presAssocID="{2A3DB89D-3134-4BA8-BF47-E461680A4389}" presName="node" presStyleLbl="node1" presStyleIdx="5" presStyleCnt="30">
        <dgm:presLayoutVars>
          <dgm:bulletEnabled val="1"/>
        </dgm:presLayoutVars>
      </dgm:prSet>
      <dgm:spPr/>
    </dgm:pt>
    <dgm:pt modelId="{F930D666-E07E-459A-BB89-055F4CAE1F6A}" type="pres">
      <dgm:prSet presAssocID="{88603F9F-B782-4EC9-9C28-54C86359EA38}" presName="sibTrans" presStyleCnt="0"/>
      <dgm:spPr/>
    </dgm:pt>
    <dgm:pt modelId="{793B78D9-75C6-45C2-96EA-9CDBDD8B4D58}" type="pres">
      <dgm:prSet presAssocID="{F283F1C5-9D61-463B-85CE-3DA8241796F2}" presName="node" presStyleLbl="node1" presStyleIdx="6" presStyleCnt="30">
        <dgm:presLayoutVars>
          <dgm:bulletEnabled val="1"/>
        </dgm:presLayoutVars>
      </dgm:prSet>
      <dgm:spPr/>
    </dgm:pt>
    <dgm:pt modelId="{D286BEFF-9D96-469D-BF4D-0A3AAD3ADE56}" type="pres">
      <dgm:prSet presAssocID="{980BCEEF-ACF4-44C4-953A-FDBB05CA9B61}" presName="sibTrans" presStyleCnt="0"/>
      <dgm:spPr/>
    </dgm:pt>
    <dgm:pt modelId="{32563556-9E3E-4AB4-BF40-A3E54EAEF4D8}" type="pres">
      <dgm:prSet presAssocID="{CD626DA6-6ACB-4EE7-B11D-135A65B325D1}" presName="node" presStyleLbl="node1" presStyleIdx="7" presStyleCnt="30">
        <dgm:presLayoutVars>
          <dgm:bulletEnabled val="1"/>
        </dgm:presLayoutVars>
      </dgm:prSet>
      <dgm:spPr/>
    </dgm:pt>
    <dgm:pt modelId="{7587EA06-56BA-4583-A93D-AD1F90305BE5}" type="pres">
      <dgm:prSet presAssocID="{A2D4C16F-96A6-431A-B5C3-59D8430AEE83}" presName="sibTrans" presStyleCnt="0"/>
      <dgm:spPr/>
    </dgm:pt>
    <dgm:pt modelId="{8A4EB1C7-3DF5-445A-B95F-F5905F9EC094}" type="pres">
      <dgm:prSet presAssocID="{789B81EB-752A-4FB6-B052-E852DD86F7D0}" presName="node" presStyleLbl="node1" presStyleIdx="8" presStyleCnt="30">
        <dgm:presLayoutVars>
          <dgm:bulletEnabled val="1"/>
        </dgm:presLayoutVars>
      </dgm:prSet>
      <dgm:spPr/>
    </dgm:pt>
    <dgm:pt modelId="{81236837-E479-48C9-B04C-898567B828D3}" type="pres">
      <dgm:prSet presAssocID="{5E038AF3-8520-4522-A91B-40F7AC725937}" presName="sibTrans" presStyleCnt="0"/>
      <dgm:spPr/>
    </dgm:pt>
    <dgm:pt modelId="{B85BE72B-6217-48A4-879A-EAFDCDCA64C4}" type="pres">
      <dgm:prSet presAssocID="{65084D69-A91C-4304-A6D4-B1520987A3AE}" presName="node" presStyleLbl="node1" presStyleIdx="9" presStyleCnt="30">
        <dgm:presLayoutVars>
          <dgm:bulletEnabled val="1"/>
        </dgm:presLayoutVars>
      </dgm:prSet>
      <dgm:spPr/>
    </dgm:pt>
    <dgm:pt modelId="{5265A2E6-F98D-4095-9827-6A898FBF69F6}" type="pres">
      <dgm:prSet presAssocID="{7A38FEFD-D712-480E-A11D-54E70462A737}" presName="sibTrans" presStyleCnt="0"/>
      <dgm:spPr/>
    </dgm:pt>
    <dgm:pt modelId="{64509506-C808-443B-A11F-DB775F6B5EEB}" type="pres">
      <dgm:prSet presAssocID="{D198EEE7-CB32-4184-BCEF-B1BECFE8FCB8}" presName="node" presStyleLbl="node1" presStyleIdx="10" presStyleCnt="30">
        <dgm:presLayoutVars>
          <dgm:bulletEnabled val="1"/>
        </dgm:presLayoutVars>
      </dgm:prSet>
      <dgm:spPr/>
    </dgm:pt>
    <dgm:pt modelId="{C3A934C1-B925-4F82-A44F-50DEAD13DAA0}" type="pres">
      <dgm:prSet presAssocID="{87E6CF28-B164-4E73-BEF0-15D1AC9C63CD}" presName="sibTrans" presStyleCnt="0"/>
      <dgm:spPr/>
    </dgm:pt>
    <dgm:pt modelId="{8C748BDA-7D4B-435C-AD2A-D204DB98DA2E}" type="pres">
      <dgm:prSet presAssocID="{9F3925B9-FA83-4B43-924D-A3763FE8DFB8}" presName="node" presStyleLbl="node1" presStyleIdx="11" presStyleCnt="30">
        <dgm:presLayoutVars>
          <dgm:bulletEnabled val="1"/>
        </dgm:presLayoutVars>
      </dgm:prSet>
      <dgm:spPr/>
    </dgm:pt>
    <dgm:pt modelId="{871D9009-CB75-42E6-ACBE-21D99B6A072B}" type="pres">
      <dgm:prSet presAssocID="{114833CA-6194-4578-9D50-5964FFA6D102}" presName="sibTrans" presStyleCnt="0"/>
      <dgm:spPr/>
    </dgm:pt>
    <dgm:pt modelId="{A71E3E5D-FA7B-4F9B-B605-02FF7FF44307}" type="pres">
      <dgm:prSet presAssocID="{2348A832-C02F-4140-81A6-B44AF022539F}" presName="node" presStyleLbl="node1" presStyleIdx="12" presStyleCnt="30">
        <dgm:presLayoutVars>
          <dgm:bulletEnabled val="1"/>
        </dgm:presLayoutVars>
      </dgm:prSet>
      <dgm:spPr/>
    </dgm:pt>
    <dgm:pt modelId="{271A1B06-4312-470E-89DD-F8D1BB865AD4}" type="pres">
      <dgm:prSet presAssocID="{237B40B9-6738-41E7-8FE1-A466AC2348DB}" presName="sibTrans" presStyleCnt="0"/>
      <dgm:spPr/>
    </dgm:pt>
    <dgm:pt modelId="{D0826D1C-A138-42F1-8F60-085EC5CDD0FE}" type="pres">
      <dgm:prSet presAssocID="{07E2D9D1-D7AB-4172-833A-4F9598B45C57}" presName="node" presStyleLbl="node1" presStyleIdx="13" presStyleCnt="30">
        <dgm:presLayoutVars>
          <dgm:bulletEnabled val="1"/>
        </dgm:presLayoutVars>
      </dgm:prSet>
      <dgm:spPr/>
    </dgm:pt>
    <dgm:pt modelId="{84EF04C8-4843-4FB5-84C6-783938C6FD39}" type="pres">
      <dgm:prSet presAssocID="{652F6762-4A31-4954-808A-E62F23E895D6}" presName="sibTrans" presStyleCnt="0"/>
      <dgm:spPr/>
    </dgm:pt>
    <dgm:pt modelId="{34D5284C-4A47-4DC7-B118-72973465D2A5}" type="pres">
      <dgm:prSet presAssocID="{ED204AA8-D52C-4BF0-98D0-3593CD527415}" presName="node" presStyleLbl="node1" presStyleIdx="14" presStyleCnt="30">
        <dgm:presLayoutVars>
          <dgm:bulletEnabled val="1"/>
        </dgm:presLayoutVars>
      </dgm:prSet>
      <dgm:spPr/>
    </dgm:pt>
    <dgm:pt modelId="{F4A47113-2897-46A2-BCE8-12B8A64BCE1A}" type="pres">
      <dgm:prSet presAssocID="{5599B5F8-B2F0-47E7-9139-0EDA6FC7F14E}" presName="sibTrans" presStyleCnt="0"/>
      <dgm:spPr/>
    </dgm:pt>
    <dgm:pt modelId="{E1730BD3-E6C1-434A-8DC4-87394CB1C332}" type="pres">
      <dgm:prSet presAssocID="{CE21ED15-9F14-4D11-B655-695928FD1203}" presName="node" presStyleLbl="node1" presStyleIdx="15" presStyleCnt="30">
        <dgm:presLayoutVars>
          <dgm:bulletEnabled val="1"/>
        </dgm:presLayoutVars>
      </dgm:prSet>
      <dgm:spPr/>
    </dgm:pt>
    <dgm:pt modelId="{57D7DCE3-F797-4436-BAEA-B3E32C1A3317}" type="pres">
      <dgm:prSet presAssocID="{E9F9AFAC-A071-4701-AC90-194DA6FECF11}" presName="sibTrans" presStyleCnt="0"/>
      <dgm:spPr/>
    </dgm:pt>
    <dgm:pt modelId="{02143B54-964D-4E6E-9DD4-EB2F9987BA92}" type="pres">
      <dgm:prSet presAssocID="{BA3CF41B-C95F-458F-A106-F41DD336F560}" presName="node" presStyleLbl="node1" presStyleIdx="16" presStyleCnt="30">
        <dgm:presLayoutVars>
          <dgm:bulletEnabled val="1"/>
        </dgm:presLayoutVars>
      </dgm:prSet>
      <dgm:spPr/>
    </dgm:pt>
    <dgm:pt modelId="{B59FCC2F-D411-4DA6-97C1-38EE41837BF9}" type="pres">
      <dgm:prSet presAssocID="{EDDE56CF-3DA0-4FE3-B3EC-EB50C3CA00CE}" presName="sibTrans" presStyleCnt="0"/>
      <dgm:spPr/>
    </dgm:pt>
    <dgm:pt modelId="{126BE55C-1BE2-4BE7-8F16-2A318390211A}" type="pres">
      <dgm:prSet presAssocID="{6FFDA3E5-4C1C-4BEC-96A5-DDDFA926C24D}" presName="node" presStyleLbl="node1" presStyleIdx="17" presStyleCnt="30">
        <dgm:presLayoutVars>
          <dgm:bulletEnabled val="1"/>
        </dgm:presLayoutVars>
      </dgm:prSet>
      <dgm:spPr/>
    </dgm:pt>
    <dgm:pt modelId="{A6F39539-B5A6-4135-A015-1ADDF9B5AB07}" type="pres">
      <dgm:prSet presAssocID="{C4E4D9AA-71BC-4585-AFB3-A7DC48962373}" presName="sibTrans" presStyleCnt="0"/>
      <dgm:spPr/>
    </dgm:pt>
    <dgm:pt modelId="{389C72D0-8832-4CA4-BA59-F58306DE3CCA}" type="pres">
      <dgm:prSet presAssocID="{F1A50C36-20C7-410E-B73F-55354103DB20}" presName="node" presStyleLbl="node1" presStyleIdx="18" presStyleCnt="30">
        <dgm:presLayoutVars>
          <dgm:bulletEnabled val="1"/>
        </dgm:presLayoutVars>
      </dgm:prSet>
      <dgm:spPr/>
    </dgm:pt>
    <dgm:pt modelId="{25221989-3F90-4111-950C-09D66242360D}" type="pres">
      <dgm:prSet presAssocID="{EEA40428-59AA-480E-B056-599F76B1DC78}" presName="sibTrans" presStyleCnt="0"/>
      <dgm:spPr/>
    </dgm:pt>
    <dgm:pt modelId="{C9703E3B-0310-486A-B2EA-D7CEBEC8D1D6}" type="pres">
      <dgm:prSet presAssocID="{461AB0CF-D3C9-4C49-AF60-F34661634989}" presName="node" presStyleLbl="node1" presStyleIdx="19" presStyleCnt="30">
        <dgm:presLayoutVars>
          <dgm:bulletEnabled val="1"/>
        </dgm:presLayoutVars>
      </dgm:prSet>
      <dgm:spPr/>
    </dgm:pt>
    <dgm:pt modelId="{2C12444A-84F2-49BB-9D31-9052CEBCC16B}" type="pres">
      <dgm:prSet presAssocID="{4A89327D-4156-42A2-A777-81587B7A1694}" presName="sibTrans" presStyleCnt="0"/>
      <dgm:spPr/>
    </dgm:pt>
    <dgm:pt modelId="{AD420A40-8CD0-4B2E-A29C-9DD3867AA075}" type="pres">
      <dgm:prSet presAssocID="{66B533DE-4672-4334-9121-C8D292202DEA}" presName="node" presStyleLbl="node1" presStyleIdx="20" presStyleCnt="30">
        <dgm:presLayoutVars>
          <dgm:bulletEnabled val="1"/>
        </dgm:presLayoutVars>
      </dgm:prSet>
      <dgm:spPr/>
    </dgm:pt>
    <dgm:pt modelId="{6C7DFF9A-69DD-4C35-A4CD-96901CED797A}" type="pres">
      <dgm:prSet presAssocID="{507C9DEC-438B-471D-8EC1-84C8C67D2939}" presName="sibTrans" presStyleCnt="0"/>
      <dgm:spPr/>
    </dgm:pt>
    <dgm:pt modelId="{7DA69055-AD6A-4763-A60B-9C9CE1E251CA}" type="pres">
      <dgm:prSet presAssocID="{215DE9B4-C9E1-403D-8487-A6F9C2B709F1}" presName="node" presStyleLbl="node1" presStyleIdx="21" presStyleCnt="30">
        <dgm:presLayoutVars>
          <dgm:bulletEnabled val="1"/>
        </dgm:presLayoutVars>
      </dgm:prSet>
      <dgm:spPr/>
    </dgm:pt>
    <dgm:pt modelId="{1EBA908F-BF6D-4C58-8B4B-BED3386210A4}" type="pres">
      <dgm:prSet presAssocID="{5A07B048-F3EF-4886-85BF-D92F531B0E8F}" presName="sibTrans" presStyleCnt="0"/>
      <dgm:spPr/>
    </dgm:pt>
    <dgm:pt modelId="{DABC6D8D-24AD-4A30-B1B7-D01E4B383D05}" type="pres">
      <dgm:prSet presAssocID="{7B40D805-5FCB-40DD-977B-6C0E005610A9}" presName="node" presStyleLbl="node1" presStyleIdx="22" presStyleCnt="30">
        <dgm:presLayoutVars>
          <dgm:bulletEnabled val="1"/>
        </dgm:presLayoutVars>
      </dgm:prSet>
      <dgm:spPr/>
    </dgm:pt>
    <dgm:pt modelId="{D16B3CB7-29D9-42E8-8163-2F1BB7C076C7}" type="pres">
      <dgm:prSet presAssocID="{41562F5A-C444-42F2-9533-BC20A4ACAF80}" presName="sibTrans" presStyleCnt="0"/>
      <dgm:spPr/>
    </dgm:pt>
    <dgm:pt modelId="{5018D2DE-7BDF-4305-81AD-F092302CDA1D}" type="pres">
      <dgm:prSet presAssocID="{18E3625F-5482-45DE-9352-FEFF043BA075}" presName="node" presStyleLbl="node1" presStyleIdx="23" presStyleCnt="30">
        <dgm:presLayoutVars>
          <dgm:bulletEnabled val="1"/>
        </dgm:presLayoutVars>
      </dgm:prSet>
      <dgm:spPr/>
    </dgm:pt>
    <dgm:pt modelId="{9F03E767-B447-4E3A-9EDB-0C66F66AA0B1}" type="pres">
      <dgm:prSet presAssocID="{2D15461A-8B85-4A01-9BDF-7FDB1638724C}" presName="sibTrans" presStyleCnt="0"/>
      <dgm:spPr/>
    </dgm:pt>
    <dgm:pt modelId="{9694799B-BB19-4EEF-89DC-CFE295C857CC}" type="pres">
      <dgm:prSet presAssocID="{28F01579-2DEB-42EC-BE70-C5301A049232}" presName="node" presStyleLbl="node1" presStyleIdx="24" presStyleCnt="30">
        <dgm:presLayoutVars>
          <dgm:bulletEnabled val="1"/>
        </dgm:presLayoutVars>
      </dgm:prSet>
      <dgm:spPr/>
    </dgm:pt>
    <dgm:pt modelId="{C8945B36-8E6A-4CB9-9BD8-F43257E1AD90}" type="pres">
      <dgm:prSet presAssocID="{6BBEC9D5-EADC-4B59-B5BF-579839EE5AF4}" presName="sibTrans" presStyleCnt="0"/>
      <dgm:spPr/>
    </dgm:pt>
    <dgm:pt modelId="{6D9A18C5-A5C5-4B63-A0DE-0AD13FB61355}" type="pres">
      <dgm:prSet presAssocID="{47B91098-F49C-42CC-83F0-1FD920FDCDE1}" presName="node" presStyleLbl="node1" presStyleIdx="25" presStyleCnt="30">
        <dgm:presLayoutVars>
          <dgm:bulletEnabled val="1"/>
        </dgm:presLayoutVars>
      </dgm:prSet>
      <dgm:spPr/>
    </dgm:pt>
    <dgm:pt modelId="{CA5BEB78-D2A8-49C0-8C0B-BB24FAA007CF}" type="pres">
      <dgm:prSet presAssocID="{B1E4F0D5-A23E-4EDA-94D6-0CDCBFECF794}" presName="sibTrans" presStyleCnt="0"/>
      <dgm:spPr/>
    </dgm:pt>
    <dgm:pt modelId="{AF9B0563-982F-412A-9263-722F2DE925A4}" type="pres">
      <dgm:prSet presAssocID="{1C03DAED-327B-4FF2-9E1D-2AA01A901457}" presName="node" presStyleLbl="node1" presStyleIdx="26" presStyleCnt="30">
        <dgm:presLayoutVars>
          <dgm:bulletEnabled val="1"/>
        </dgm:presLayoutVars>
      </dgm:prSet>
      <dgm:spPr/>
    </dgm:pt>
    <dgm:pt modelId="{96C6C914-33C7-4766-B5BD-D777CA6C6AEC}" type="pres">
      <dgm:prSet presAssocID="{A20BE43B-0ACD-4E32-B7D5-E5434B91B740}" presName="sibTrans" presStyleCnt="0"/>
      <dgm:spPr/>
    </dgm:pt>
    <dgm:pt modelId="{DA4C72FE-ED2D-4179-A7BE-C1C3CB362403}" type="pres">
      <dgm:prSet presAssocID="{4C1A341B-16C8-46A7-89DF-86424E12B7EB}" presName="node" presStyleLbl="node1" presStyleIdx="27" presStyleCnt="30">
        <dgm:presLayoutVars>
          <dgm:bulletEnabled val="1"/>
        </dgm:presLayoutVars>
      </dgm:prSet>
      <dgm:spPr/>
    </dgm:pt>
    <dgm:pt modelId="{3BAEF07F-5A3E-497E-8ECD-E2BBE324A74F}" type="pres">
      <dgm:prSet presAssocID="{A21F96B8-8F77-4E6F-9DA6-7B2952035CB2}" presName="sibTrans" presStyleCnt="0"/>
      <dgm:spPr/>
    </dgm:pt>
    <dgm:pt modelId="{DEB98E46-6CA0-4774-9CB3-8D07EB02C9C0}" type="pres">
      <dgm:prSet presAssocID="{370C18D9-1619-4F03-8217-47FCF53B9284}" presName="node" presStyleLbl="node1" presStyleIdx="28" presStyleCnt="30">
        <dgm:presLayoutVars>
          <dgm:bulletEnabled val="1"/>
        </dgm:presLayoutVars>
      </dgm:prSet>
      <dgm:spPr/>
    </dgm:pt>
    <dgm:pt modelId="{B2660A70-D5C2-4243-9B91-009DC708DE42}" type="pres">
      <dgm:prSet presAssocID="{7EE92783-AFEC-44A7-849C-CFECF3467C24}" presName="sibTrans" presStyleCnt="0"/>
      <dgm:spPr/>
    </dgm:pt>
    <dgm:pt modelId="{4B1A76C5-6C0F-439E-8F1A-8B30C49F8676}" type="pres">
      <dgm:prSet presAssocID="{661287FC-7B95-47C8-994F-A40755E9E7DF}" presName="node" presStyleLbl="node1" presStyleIdx="29" presStyleCnt="30">
        <dgm:presLayoutVars>
          <dgm:bulletEnabled val="1"/>
        </dgm:presLayoutVars>
      </dgm:prSet>
      <dgm:spPr/>
    </dgm:pt>
  </dgm:ptLst>
  <dgm:cxnLst>
    <dgm:cxn modelId="{F9CC2401-2176-44C7-A61A-C7FE79F4FCE0}" type="presOf" srcId="{661287FC-7B95-47C8-994F-A40755E9E7DF}" destId="{4B1A76C5-6C0F-439E-8F1A-8B30C49F8676}" srcOrd="0" destOrd="0" presId="urn:microsoft.com/office/officeart/2005/8/layout/default"/>
    <dgm:cxn modelId="{0EA51006-F179-4EA5-8906-7E9D47E1989C}" type="presOf" srcId="{9F3925B9-FA83-4B43-924D-A3763FE8DFB8}" destId="{8C748BDA-7D4B-435C-AD2A-D204DB98DA2E}" srcOrd="0" destOrd="0" presId="urn:microsoft.com/office/officeart/2005/8/layout/default"/>
    <dgm:cxn modelId="{0088390C-B1C3-46BD-85E5-F2E3B8CE2436}" type="presOf" srcId="{07E2D9D1-D7AB-4172-833A-4F9598B45C57}" destId="{D0826D1C-A138-42F1-8F60-085EC5CDD0FE}" srcOrd="0" destOrd="0" presId="urn:microsoft.com/office/officeart/2005/8/layout/default"/>
    <dgm:cxn modelId="{A200FF0C-555A-4D27-BDC3-B9F8A7EDF677}" srcId="{EBBA85E2-6255-4053-B052-6D504044B813}" destId="{F1A50C36-20C7-410E-B73F-55354103DB20}" srcOrd="18" destOrd="0" parTransId="{295A0A54-1E1E-4B40-BB19-BF059CD29A62}" sibTransId="{EEA40428-59AA-480E-B056-599F76B1DC78}"/>
    <dgm:cxn modelId="{690BE212-DFD6-45F9-8C1D-D8CEDBB6E390}" srcId="{EBBA85E2-6255-4053-B052-6D504044B813}" destId="{7B40D805-5FCB-40DD-977B-6C0E005610A9}" srcOrd="22" destOrd="0" parTransId="{87490C84-C82F-46B3-98BF-7BBE69EE9623}" sibTransId="{41562F5A-C444-42F2-9533-BC20A4ACAF80}"/>
    <dgm:cxn modelId="{C48E8417-DC6E-44C9-B1AF-30CAA0BF66EE}" type="presOf" srcId="{69D36223-D87B-4BDF-8711-AF33BFF6D4D1}" destId="{1E9C088B-0CF4-4FF2-BBA3-E2F9F4985C9A}" srcOrd="0" destOrd="0" presId="urn:microsoft.com/office/officeart/2005/8/layout/default"/>
    <dgm:cxn modelId="{58E5211D-CC86-4937-BC04-9BAA044FA296}" type="presOf" srcId="{370C18D9-1619-4F03-8217-47FCF53B9284}" destId="{DEB98E46-6CA0-4774-9CB3-8D07EB02C9C0}" srcOrd="0" destOrd="0" presId="urn:microsoft.com/office/officeart/2005/8/layout/default"/>
    <dgm:cxn modelId="{0EEFD11D-60C2-4212-97D3-B22484BC8196}" srcId="{EBBA85E2-6255-4053-B052-6D504044B813}" destId="{BA3CF41B-C95F-458F-A106-F41DD336F560}" srcOrd="16" destOrd="0" parTransId="{0E5932E5-601B-474E-8D6F-4CDD5BCAC61D}" sibTransId="{EDDE56CF-3DA0-4FE3-B3EC-EB50C3CA00CE}"/>
    <dgm:cxn modelId="{9BA93820-0230-4BBD-80B3-870785E3CF90}" type="presOf" srcId="{ED204AA8-D52C-4BF0-98D0-3593CD527415}" destId="{34D5284C-4A47-4DC7-B118-72973465D2A5}" srcOrd="0" destOrd="0" presId="urn:microsoft.com/office/officeart/2005/8/layout/default"/>
    <dgm:cxn modelId="{A183E720-6A01-497F-9353-A275E8115C00}" srcId="{EBBA85E2-6255-4053-B052-6D504044B813}" destId="{69D36223-D87B-4BDF-8711-AF33BFF6D4D1}" srcOrd="0" destOrd="0" parTransId="{482FEACB-1119-40D2-B520-CBDA386049AF}" sibTransId="{72FEEBC9-C17D-4780-ADBC-9E98A4809B05}"/>
    <dgm:cxn modelId="{841D1021-763D-4F5F-9EA6-BEE01B134CE4}" srcId="{EBBA85E2-6255-4053-B052-6D504044B813}" destId="{789B81EB-752A-4FB6-B052-E852DD86F7D0}" srcOrd="8" destOrd="0" parTransId="{051868BF-1490-43E8-8ABB-D46F2B2280F6}" sibTransId="{5E038AF3-8520-4522-A91B-40F7AC725937}"/>
    <dgm:cxn modelId="{0960C729-FC24-4D80-A923-A4ABC28EB83A}" srcId="{EBBA85E2-6255-4053-B052-6D504044B813}" destId="{370C18D9-1619-4F03-8217-47FCF53B9284}" srcOrd="28" destOrd="0" parTransId="{85ED1B90-A2CE-4B7E-8F08-CC51C240DECB}" sibTransId="{7EE92783-AFEC-44A7-849C-CFECF3467C24}"/>
    <dgm:cxn modelId="{31EBAC2A-03FF-4CAC-9434-CF42ED051286}" srcId="{EBBA85E2-6255-4053-B052-6D504044B813}" destId="{661287FC-7B95-47C8-994F-A40755E9E7DF}" srcOrd="29" destOrd="0" parTransId="{4DF34BE7-FFF9-4F58-883E-16D3BD100606}" sibTransId="{AF183971-D767-4EEC-A2A4-E473C323E6B7}"/>
    <dgm:cxn modelId="{41538533-027B-46F4-A5FE-A62F90933163}" type="presOf" srcId="{65084D69-A91C-4304-A6D4-B1520987A3AE}" destId="{B85BE72B-6217-48A4-879A-EAFDCDCA64C4}" srcOrd="0" destOrd="0" presId="urn:microsoft.com/office/officeart/2005/8/layout/default"/>
    <dgm:cxn modelId="{B3136834-459B-4749-A90A-D8A6E34E0A7C}" type="presOf" srcId="{28F01579-2DEB-42EC-BE70-C5301A049232}" destId="{9694799B-BB19-4EEF-89DC-CFE295C857CC}" srcOrd="0" destOrd="0" presId="urn:microsoft.com/office/officeart/2005/8/layout/default"/>
    <dgm:cxn modelId="{AB333537-81BB-497A-9BAD-51924CFF4002}" type="presOf" srcId="{C1B06560-1E58-46EA-A116-D49052754698}" destId="{266BEF82-4A44-47B4-8E26-D9E2A72FF261}" srcOrd="0" destOrd="0" presId="urn:microsoft.com/office/officeart/2005/8/layout/default"/>
    <dgm:cxn modelId="{1FF2C439-245C-4D65-A095-C2115605CB04}" type="presOf" srcId="{EBBA85E2-6255-4053-B052-6D504044B813}" destId="{41D537F8-CF18-4387-9911-1DBE4854977A}" srcOrd="0" destOrd="0" presId="urn:microsoft.com/office/officeart/2005/8/layout/default"/>
    <dgm:cxn modelId="{00BBE63D-F59E-4CAA-A0DC-CFC1D17AF942}" srcId="{EBBA85E2-6255-4053-B052-6D504044B813}" destId="{ED204AA8-D52C-4BF0-98D0-3593CD527415}" srcOrd="14" destOrd="0" parTransId="{0C2DDF55-2CF9-4463-B3E7-AC120AE7B334}" sibTransId="{5599B5F8-B2F0-47E7-9139-0EDA6FC7F14E}"/>
    <dgm:cxn modelId="{90E98842-1DA8-4157-B443-AB36D69A3C71}" srcId="{EBBA85E2-6255-4053-B052-6D504044B813}" destId="{215DE9B4-C9E1-403D-8487-A6F9C2B709F1}" srcOrd="21" destOrd="0" parTransId="{33181D0F-5AE7-4725-A453-6A518F55C45D}" sibTransId="{5A07B048-F3EF-4886-85BF-D92F531B0E8F}"/>
    <dgm:cxn modelId="{45106964-8131-4C53-9ACC-629C04BC585F}" srcId="{EBBA85E2-6255-4053-B052-6D504044B813}" destId="{2348A832-C02F-4140-81A6-B44AF022539F}" srcOrd="12" destOrd="0" parTransId="{722FCE22-14A6-4902-839E-0EC2C05B5852}" sibTransId="{237B40B9-6738-41E7-8FE1-A466AC2348DB}"/>
    <dgm:cxn modelId="{F1C3BA47-88F9-4D86-A000-E8A0E60341C8}" srcId="{EBBA85E2-6255-4053-B052-6D504044B813}" destId="{28F01579-2DEB-42EC-BE70-C5301A049232}" srcOrd="24" destOrd="0" parTransId="{1424D406-054C-48D7-BDD5-8A60DD110F8F}" sibTransId="{6BBEC9D5-EADC-4B59-B5BF-579839EE5AF4}"/>
    <dgm:cxn modelId="{6B2F9A6B-64AA-4DFE-9453-01B4C991C20A}" srcId="{EBBA85E2-6255-4053-B052-6D504044B813}" destId="{6FFDA3E5-4C1C-4BEC-96A5-DDDFA926C24D}" srcOrd="17" destOrd="0" parTransId="{5F754FED-F289-4877-8715-C7A0CA7B679E}" sibTransId="{C4E4D9AA-71BC-4585-AFB3-A7DC48962373}"/>
    <dgm:cxn modelId="{B2C71A72-A7F2-4123-82C2-0E80593F4364}" srcId="{EBBA85E2-6255-4053-B052-6D504044B813}" destId="{507687CC-57BB-4693-83E0-FFA34ED63079}" srcOrd="4" destOrd="0" parTransId="{E82F0DE8-1D31-43D8-9BA3-775852800830}" sibTransId="{5897B759-A9D6-4409-92D3-399C5A167C4D}"/>
    <dgm:cxn modelId="{D2AB4556-A0AB-4938-B35B-4618E86B0197}" srcId="{EBBA85E2-6255-4053-B052-6D504044B813}" destId="{18E3625F-5482-45DE-9352-FEFF043BA075}" srcOrd="23" destOrd="0" parTransId="{0E96EE3B-2656-470A-AE1A-28DBE8C96178}" sibTransId="{2D15461A-8B85-4A01-9BDF-7FDB1638724C}"/>
    <dgm:cxn modelId="{35BF9F7C-8AEE-48DE-9F55-50D959E98F9A}" srcId="{EBBA85E2-6255-4053-B052-6D504044B813}" destId="{1C03DAED-327B-4FF2-9E1D-2AA01A901457}" srcOrd="26" destOrd="0" parTransId="{2377B891-C9F6-4AE5-83A1-9E88DDFF0648}" sibTransId="{A20BE43B-0ACD-4E32-B7D5-E5434B91B740}"/>
    <dgm:cxn modelId="{12A74F7F-0BE5-4269-B4A4-1B9540019CC3}" type="presOf" srcId="{2348A832-C02F-4140-81A6-B44AF022539F}" destId="{A71E3E5D-FA7B-4F9B-B605-02FF7FF44307}" srcOrd="0" destOrd="0" presId="urn:microsoft.com/office/officeart/2005/8/layout/default"/>
    <dgm:cxn modelId="{888C7A81-6060-44AC-9D96-935F6AF4FEC9}" type="presOf" srcId="{461AB0CF-D3C9-4C49-AF60-F34661634989}" destId="{C9703E3B-0310-486A-B2EA-D7CEBEC8D1D6}" srcOrd="0" destOrd="0" presId="urn:microsoft.com/office/officeart/2005/8/layout/default"/>
    <dgm:cxn modelId="{16C2BA84-F563-4B63-8E1B-87871CD61F04}" type="presOf" srcId="{05A26AD7-AB7F-4392-A878-956F7489FD7F}" destId="{2D36156D-9ED7-4FAD-A8E7-0134194C2645}" srcOrd="0" destOrd="0" presId="urn:microsoft.com/office/officeart/2005/8/layout/default"/>
    <dgm:cxn modelId="{29134C8A-C5AC-4353-9E97-93A05F2F2939}" srcId="{EBBA85E2-6255-4053-B052-6D504044B813}" destId="{CD626DA6-6ACB-4EE7-B11D-135A65B325D1}" srcOrd="7" destOrd="0" parTransId="{F2CA8C58-4008-40A4-B923-96E914B393AE}" sibTransId="{A2D4C16F-96A6-431A-B5C3-59D8430AEE83}"/>
    <dgm:cxn modelId="{73B2178C-4505-42BF-8E89-2A1B33987D46}" srcId="{EBBA85E2-6255-4053-B052-6D504044B813}" destId="{F283F1C5-9D61-463B-85CE-3DA8241796F2}" srcOrd="6" destOrd="0" parTransId="{345FEFA3-085E-4B59-8E82-DB3D02071F2C}" sibTransId="{980BCEEF-ACF4-44C4-953A-FDBB05CA9B61}"/>
    <dgm:cxn modelId="{81AC7090-AE2E-420E-8519-2C54F96BD948}" srcId="{EBBA85E2-6255-4053-B052-6D504044B813}" destId="{9F3925B9-FA83-4B43-924D-A3763FE8DFB8}" srcOrd="11" destOrd="0" parTransId="{D67EEBBD-A592-43E6-90B6-82A2FDD3F0E3}" sibTransId="{114833CA-6194-4578-9D50-5964FFA6D102}"/>
    <dgm:cxn modelId="{06E6449A-6D15-49B2-AB1B-0DDD7026BA0C}" srcId="{EBBA85E2-6255-4053-B052-6D504044B813}" destId="{07E2D9D1-D7AB-4172-833A-4F9598B45C57}" srcOrd="13" destOrd="0" parTransId="{7D5DB0F6-B23D-4C87-97FF-669007A41C28}" sibTransId="{652F6762-4A31-4954-808A-E62F23E895D6}"/>
    <dgm:cxn modelId="{D325F39B-8777-4D33-8C8F-14DCF63E3366}" type="presOf" srcId="{215DE9B4-C9E1-403D-8487-A6F9C2B709F1}" destId="{7DA69055-AD6A-4763-A60B-9C9CE1E251CA}" srcOrd="0" destOrd="0" presId="urn:microsoft.com/office/officeart/2005/8/layout/default"/>
    <dgm:cxn modelId="{1A1E259F-1C18-4685-A1B4-D9A57E9E5749}" type="presOf" srcId="{CD626DA6-6ACB-4EE7-B11D-135A65B325D1}" destId="{32563556-9E3E-4AB4-BF40-A3E54EAEF4D8}" srcOrd="0" destOrd="0" presId="urn:microsoft.com/office/officeart/2005/8/layout/default"/>
    <dgm:cxn modelId="{EE9777A1-2BB1-4B19-8711-341C679EC650}" type="presOf" srcId="{D198EEE7-CB32-4184-BCEF-B1BECFE8FCB8}" destId="{64509506-C808-443B-A11F-DB775F6B5EEB}" srcOrd="0" destOrd="0" presId="urn:microsoft.com/office/officeart/2005/8/layout/default"/>
    <dgm:cxn modelId="{F5D89BA1-7BDC-47EF-B13E-8AF3228B8E7B}" srcId="{EBBA85E2-6255-4053-B052-6D504044B813}" destId="{C1B06560-1E58-46EA-A116-D49052754698}" srcOrd="3" destOrd="0" parTransId="{9149DA4D-13A0-4A22-9555-168657891B33}" sibTransId="{931153B8-18CE-472C-BD3B-66CFFFD156C6}"/>
    <dgm:cxn modelId="{43B7BFA7-7983-4002-A664-A652F7F582D1}" type="presOf" srcId="{4C1A341B-16C8-46A7-89DF-86424E12B7EB}" destId="{DA4C72FE-ED2D-4179-A7BE-C1C3CB362403}" srcOrd="0" destOrd="0" presId="urn:microsoft.com/office/officeart/2005/8/layout/default"/>
    <dgm:cxn modelId="{CCFFEBA9-A01E-42D6-9974-EA5CD8D01BE7}" srcId="{EBBA85E2-6255-4053-B052-6D504044B813}" destId="{CE21ED15-9F14-4D11-B655-695928FD1203}" srcOrd="15" destOrd="0" parTransId="{9DD6E748-4908-4940-B0D1-CB3CF1BEA5B4}" sibTransId="{E9F9AFAC-A071-4701-AC90-194DA6FECF11}"/>
    <dgm:cxn modelId="{3CE54EAD-9552-486B-9312-A341489B8218}" srcId="{EBBA85E2-6255-4053-B052-6D504044B813}" destId="{A306991E-17FD-4447-B03C-8C86C7368620}" srcOrd="1" destOrd="0" parTransId="{3EFE29B1-92B9-4993-9EEB-6567AF739425}" sibTransId="{61E6A883-79DF-4BE4-BCF9-B6E183A86961}"/>
    <dgm:cxn modelId="{30BA49AF-AFC0-4849-A1E4-20A93FDC34A8}" type="presOf" srcId="{CE21ED15-9F14-4D11-B655-695928FD1203}" destId="{E1730BD3-E6C1-434A-8DC4-87394CB1C332}" srcOrd="0" destOrd="0" presId="urn:microsoft.com/office/officeart/2005/8/layout/default"/>
    <dgm:cxn modelId="{018C7DB7-7B10-43DA-8583-BC80BA38BF56}" type="presOf" srcId="{1C03DAED-327B-4FF2-9E1D-2AA01A901457}" destId="{AF9B0563-982F-412A-9263-722F2DE925A4}" srcOrd="0" destOrd="0" presId="urn:microsoft.com/office/officeart/2005/8/layout/default"/>
    <dgm:cxn modelId="{55D49DB7-4F0E-4B5D-8632-EB294623A7FC}" type="presOf" srcId="{A306991E-17FD-4447-B03C-8C86C7368620}" destId="{FA2A3BCB-2440-424A-9ECF-0EDAEF5BFBAC}" srcOrd="0" destOrd="0" presId="urn:microsoft.com/office/officeart/2005/8/layout/default"/>
    <dgm:cxn modelId="{A9E2B7B8-1A6A-460A-A74E-D191A3102BCC}" type="presOf" srcId="{47B91098-F49C-42CC-83F0-1FD920FDCDE1}" destId="{6D9A18C5-A5C5-4B63-A0DE-0AD13FB61355}" srcOrd="0" destOrd="0" presId="urn:microsoft.com/office/officeart/2005/8/layout/default"/>
    <dgm:cxn modelId="{2DF43CB9-C3F0-4AB6-B60F-6EB7746B52EA}" type="presOf" srcId="{18E3625F-5482-45DE-9352-FEFF043BA075}" destId="{5018D2DE-7BDF-4305-81AD-F092302CDA1D}" srcOrd="0" destOrd="0" presId="urn:microsoft.com/office/officeart/2005/8/layout/default"/>
    <dgm:cxn modelId="{9CDB8CC2-2E31-421E-B544-70E9FB2A9265}" type="presOf" srcId="{66B533DE-4672-4334-9121-C8D292202DEA}" destId="{AD420A40-8CD0-4B2E-A29C-9DD3867AA075}" srcOrd="0" destOrd="0" presId="urn:microsoft.com/office/officeart/2005/8/layout/default"/>
    <dgm:cxn modelId="{30F2F8C2-8BB1-4420-AF1E-2397A1CC87B6}" srcId="{EBBA85E2-6255-4053-B052-6D504044B813}" destId="{461AB0CF-D3C9-4C49-AF60-F34661634989}" srcOrd="19" destOrd="0" parTransId="{882EF393-BDC3-4EEA-8716-E8B8C181B300}" sibTransId="{4A89327D-4156-42A2-A777-81587B7A1694}"/>
    <dgm:cxn modelId="{A02464C3-AF52-47E1-BC49-56FCCF43C08A}" srcId="{EBBA85E2-6255-4053-B052-6D504044B813}" destId="{47B91098-F49C-42CC-83F0-1FD920FDCDE1}" srcOrd="25" destOrd="0" parTransId="{6B92EACA-5364-4E79-A9E4-33F31CEE69C9}" sibTransId="{B1E4F0D5-A23E-4EDA-94D6-0CDCBFECF794}"/>
    <dgm:cxn modelId="{5751FAC6-0C8B-4CAF-AB1D-CE4FCD888003}" type="presOf" srcId="{789B81EB-752A-4FB6-B052-E852DD86F7D0}" destId="{8A4EB1C7-3DF5-445A-B95F-F5905F9EC094}" srcOrd="0" destOrd="0" presId="urn:microsoft.com/office/officeart/2005/8/layout/default"/>
    <dgm:cxn modelId="{27AFF9CA-00D7-4194-B41A-43E43A13495F}" type="presOf" srcId="{BA3CF41B-C95F-458F-A106-F41DD336F560}" destId="{02143B54-964D-4E6E-9DD4-EB2F9987BA92}" srcOrd="0" destOrd="0" presId="urn:microsoft.com/office/officeart/2005/8/layout/default"/>
    <dgm:cxn modelId="{1CCD72CB-250E-4281-B2A4-B5B5306F7A5D}" srcId="{EBBA85E2-6255-4053-B052-6D504044B813}" destId="{05A26AD7-AB7F-4392-A878-956F7489FD7F}" srcOrd="2" destOrd="0" parTransId="{0781D1DD-19C6-4FDE-AD56-C4CBD1E98E79}" sibTransId="{A8693AE4-DD3F-4FCD-BF37-361A497D64D7}"/>
    <dgm:cxn modelId="{3FC2DBCB-F173-4830-9F6A-324115A81B72}" type="presOf" srcId="{7B40D805-5FCB-40DD-977B-6C0E005610A9}" destId="{DABC6D8D-24AD-4A30-B1B7-D01E4B383D05}" srcOrd="0" destOrd="0" presId="urn:microsoft.com/office/officeart/2005/8/layout/default"/>
    <dgm:cxn modelId="{182080D5-C855-439E-A840-69F1AA9B1CBD}" type="presOf" srcId="{2A3DB89D-3134-4BA8-BF47-E461680A4389}" destId="{1B357C1A-FE0E-42C6-A3DA-50A2765375B5}" srcOrd="0" destOrd="0" presId="urn:microsoft.com/office/officeart/2005/8/layout/default"/>
    <dgm:cxn modelId="{7105E3D7-9548-4E2B-9C07-052B2D30F5B9}" type="presOf" srcId="{507687CC-57BB-4693-83E0-FFA34ED63079}" destId="{35441E8C-1524-41F6-BCCB-95C67690B8CB}" srcOrd="0" destOrd="0" presId="urn:microsoft.com/office/officeart/2005/8/layout/default"/>
    <dgm:cxn modelId="{9F34A2DA-6CF8-43B4-84DB-30B171399964}" srcId="{EBBA85E2-6255-4053-B052-6D504044B813}" destId="{4C1A341B-16C8-46A7-89DF-86424E12B7EB}" srcOrd="27" destOrd="0" parTransId="{E747D75E-4A1D-4ED6-A6FE-0E01CCF12943}" sibTransId="{A21F96B8-8F77-4E6F-9DA6-7B2952035CB2}"/>
    <dgm:cxn modelId="{6FB389E1-C900-4610-8806-CB7370DBBF0B}" type="presOf" srcId="{6FFDA3E5-4C1C-4BEC-96A5-DDDFA926C24D}" destId="{126BE55C-1BE2-4BE7-8F16-2A318390211A}" srcOrd="0" destOrd="0" presId="urn:microsoft.com/office/officeart/2005/8/layout/default"/>
    <dgm:cxn modelId="{F60790F0-81EB-4160-BEA1-F0942D61ED64}" type="presOf" srcId="{F1A50C36-20C7-410E-B73F-55354103DB20}" destId="{389C72D0-8832-4CA4-BA59-F58306DE3CCA}" srcOrd="0" destOrd="0" presId="urn:microsoft.com/office/officeart/2005/8/layout/default"/>
    <dgm:cxn modelId="{C24468F6-1F21-4899-9B39-9F86572D21F1}" srcId="{EBBA85E2-6255-4053-B052-6D504044B813}" destId="{2A3DB89D-3134-4BA8-BF47-E461680A4389}" srcOrd="5" destOrd="0" parTransId="{A43407C6-E7DF-44F9-B78B-8AC917CF7F84}" sibTransId="{88603F9F-B782-4EC9-9C28-54C86359EA38}"/>
    <dgm:cxn modelId="{6E35E3F7-F6CE-4F5D-A07F-E7359A450AB5}" srcId="{EBBA85E2-6255-4053-B052-6D504044B813}" destId="{65084D69-A91C-4304-A6D4-B1520987A3AE}" srcOrd="9" destOrd="0" parTransId="{19911A15-FBF2-42EF-ADC0-21BAE56C2F61}" sibTransId="{7A38FEFD-D712-480E-A11D-54E70462A737}"/>
    <dgm:cxn modelId="{86C3ACFB-2FBE-4A67-9452-9E6E55442429}" srcId="{EBBA85E2-6255-4053-B052-6D504044B813}" destId="{D198EEE7-CB32-4184-BCEF-B1BECFE8FCB8}" srcOrd="10" destOrd="0" parTransId="{888C5AEE-6573-4A5E-ABE6-C6A5C8F55640}" sibTransId="{87E6CF28-B164-4E73-BEF0-15D1AC9C63CD}"/>
    <dgm:cxn modelId="{41425CFE-AC31-4E35-9EBD-758D2147250C}" type="presOf" srcId="{F283F1C5-9D61-463B-85CE-3DA8241796F2}" destId="{793B78D9-75C6-45C2-96EA-9CDBDD8B4D58}" srcOrd="0" destOrd="0" presId="urn:microsoft.com/office/officeart/2005/8/layout/default"/>
    <dgm:cxn modelId="{A6295AFF-C09A-4370-B3A2-03A299B1E07F}" srcId="{EBBA85E2-6255-4053-B052-6D504044B813}" destId="{66B533DE-4672-4334-9121-C8D292202DEA}" srcOrd="20" destOrd="0" parTransId="{FE710B8E-AF63-471B-B99E-F62CA60F7118}" sibTransId="{507C9DEC-438B-471D-8EC1-84C8C67D2939}"/>
    <dgm:cxn modelId="{B3DBF17B-8D4D-440C-BDB6-7E07F4B50BE7}" type="presParOf" srcId="{41D537F8-CF18-4387-9911-1DBE4854977A}" destId="{1E9C088B-0CF4-4FF2-BBA3-E2F9F4985C9A}" srcOrd="0" destOrd="0" presId="urn:microsoft.com/office/officeart/2005/8/layout/default"/>
    <dgm:cxn modelId="{7668BC7A-46F7-436B-9C7D-92B668AF34F5}" type="presParOf" srcId="{41D537F8-CF18-4387-9911-1DBE4854977A}" destId="{F3BA2F47-6A49-46E5-9625-1F23553A40C2}" srcOrd="1" destOrd="0" presId="urn:microsoft.com/office/officeart/2005/8/layout/default"/>
    <dgm:cxn modelId="{B77C53E9-6040-4FB0-8B31-518AF301AE2F}" type="presParOf" srcId="{41D537F8-CF18-4387-9911-1DBE4854977A}" destId="{FA2A3BCB-2440-424A-9ECF-0EDAEF5BFBAC}" srcOrd="2" destOrd="0" presId="urn:microsoft.com/office/officeart/2005/8/layout/default"/>
    <dgm:cxn modelId="{4B6276C2-6169-4A5C-9302-83833E08F4C7}" type="presParOf" srcId="{41D537F8-CF18-4387-9911-1DBE4854977A}" destId="{BEF1CBA1-1ED5-443D-9022-BFE534CA50EA}" srcOrd="3" destOrd="0" presId="urn:microsoft.com/office/officeart/2005/8/layout/default"/>
    <dgm:cxn modelId="{42AB42B9-AC53-4A43-8FF7-F493FA12D39D}" type="presParOf" srcId="{41D537F8-CF18-4387-9911-1DBE4854977A}" destId="{2D36156D-9ED7-4FAD-A8E7-0134194C2645}" srcOrd="4" destOrd="0" presId="urn:microsoft.com/office/officeart/2005/8/layout/default"/>
    <dgm:cxn modelId="{A0C38852-5319-48D9-9B7A-AC130CE5F9A6}" type="presParOf" srcId="{41D537F8-CF18-4387-9911-1DBE4854977A}" destId="{E110B07C-29EA-49A9-A4D6-DE141E460B47}" srcOrd="5" destOrd="0" presId="urn:microsoft.com/office/officeart/2005/8/layout/default"/>
    <dgm:cxn modelId="{939F09AF-6A1F-43BC-AC44-1BC57B9D227A}" type="presParOf" srcId="{41D537F8-CF18-4387-9911-1DBE4854977A}" destId="{266BEF82-4A44-47B4-8E26-D9E2A72FF261}" srcOrd="6" destOrd="0" presId="urn:microsoft.com/office/officeart/2005/8/layout/default"/>
    <dgm:cxn modelId="{D613AE1E-6699-4DFF-8D2B-46C73A876BD4}" type="presParOf" srcId="{41D537F8-CF18-4387-9911-1DBE4854977A}" destId="{A7A9DC2E-80F3-423E-89E3-381C1462409A}" srcOrd="7" destOrd="0" presId="urn:microsoft.com/office/officeart/2005/8/layout/default"/>
    <dgm:cxn modelId="{B46F0FE0-7800-4030-9BF5-2683F62883E8}" type="presParOf" srcId="{41D537F8-CF18-4387-9911-1DBE4854977A}" destId="{35441E8C-1524-41F6-BCCB-95C67690B8CB}" srcOrd="8" destOrd="0" presId="urn:microsoft.com/office/officeart/2005/8/layout/default"/>
    <dgm:cxn modelId="{A90F5A5E-240B-4C3D-A731-90897F8E5950}" type="presParOf" srcId="{41D537F8-CF18-4387-9911-1DBE4854977A}" destId="{309EC47E-65B2-4D2C-AF03-31177A980B82}" srcOrd="9" destOrd="0" presId="urn:microsoft.com/office/officeart/2005/8/layout/default"/>
    <dgm:cxn modelId="{6B052696-49B8-4A67-9F5D-336DA1C05FB9}" type="presParOf" srcId="{41D537F8-CF18-4387-9911-1DBE4854977A}" destId="{1B357C1A-FE0E-42C6-A3DA-50A2765375B5}" srcOrd="10" destOrd="0" presId="urn:microsoft.com/office/officeart/2005/8/layout/default"/>
    <dgm:cxn modelId="{8059A11C-019D-45AD-88E4-3457DEC1D8C6}" type="presParOf" srcId="{41D537F8-CF18-4387-9911-1DBE4854977A}" destId="{F930D666-E07E-459A-BB89-055F4CAE1F6A}" srcOrd="11" destOrd="0" presId="urn:microsoft.com/office/officeart/2005/8/layout/default"/>
    <dgm:cxn modelId="{25A8150B-6914-444D-A137-1D626100D4E2}" type="presParOf" srcId="{41D537F8-CF18-4387-9911-1DBE4854977A}" destId="{793B78D9-75C6-45C2-96EA-9CDBDD8B4D58}" srcOrd="12" destOrd="0" presId="urn:microsoft.com/office/officeart/2005/8/layout/default"/>
    <dgm:cxn modelId="{9D31EBF8-9482-44A2-9CAC-489EFFCA45D3}" type="presParOf" srcId="{41D537F8-CF18-4387-9911-1DBE4854977A}" destId="{D286BEFF-9D96-469D-BF4D-0A3AAD3ADE56}" srcOrd="13" destOrd="0" presId="urn:microsoft.com/office/officeart/2005/8/layout/default"/>
    <dgm:cxn modelId="{1B565EC5-7DF1-4E40-A3A9-AD50C5CDAAA1}" type="presParOf" srcId="{41D537F8-CF18-4387-9911-1DBE4854977A}" destId="{32563556-9E3E-4AB4-BF40-A3E54EAEF4D8}" srcOrd="14" destOrd="0" presId="urn:microsoft.com/office/officeart/2005/8/layout/default"/>
    <dgm:cxn modelId="{434B80E9-2420-4CDD-BF6D-9B50D058884E}" type="presParOf" srcId="{41D537F8-CF18-4387-9911-1DBE4854977A}" destId="{7587EA06-56BA-4583-A93D-AD1F90305BE5}" srcOrd="15" destOrd="0" presId="urn:microsoft.com/office/officeart/2005/8/layout/default"/>
    <dgm:cxn modelId="{8AC8E9E3-BD09-41B0-B86C-6A14272B1870}" type="presParOf" srcId="{41D537F8-CF18-4387-9911-1DBE4854977A}" destId="{8A4EB1C7-3DF5-445A-B95F-F5905F9EC094}" srcOrd="16" destOrd="0" presId="urn:microsoft.com/office/officeart/2005/8/layout/default"/>
    <dgm:cxn modelId="{3C9EACC8-E7FF-46B2-8F89-C41F3802B329}" type="presParOf" srcId="{41D537F8-CF18-4387-9911-1DBE4854977A}" destId="{81236837-E479-48C9-B04C-898567B828D3}" srcOrd="17" destOrd="0" presId="urn:microsoft.com/office/officeart/2005/8/layout/default"/>
    <dgm:cxn modelId="{B9870B9E-FADA-4D99-A6CA-A64CBB5DFD60}" type="presParOf" srcId="{41D537F8-CF18-4387-9911-1DBE4854977A}" destId="{B85BE72B-6217-48A4-879A-EAFDCDCA64C4}" srcOrd="18" destOrd="0" presId="urn:microsoft.com/office/officeart/2005/8/layout/default"/>
    <dgm:cxn modelId="{66DE4EF9-A6CD-43F6-BB3D-3E25CD64B56F}" type="presParOf" srcId="{41D537F8-CF18-4387-9911-1DBE4854977A}" destId="{5265A2E6-F98D-4095-9827-6A898FBF69F6}" srcOrd="19" destOrd="0" presId="urn:microsoft.com/office/officeart/2005/8/layout/default"/>
    <dgm:cxn modelId="{CB6917D0-54CC-4085-9A8B-B910752F5A96}" type="presParOf" srcId="{41D537F8-CF18-4387-9911-1DBE4854977A}" destId="{64509506-C808-443B-A11F-DB775F6B5EEB}" srcOrd="20" destOrd="0" presId="urn:microsoft.com/office/officeart/2005/8/layout/default"/>
    <dgm:cxn modelId="{010751EE-F7E8-4A48-8D86-936C81479768}" type="presParOf" srcId="{41D537F8-CF18-4387-9911-1DBE4854977A}" destId="{C3A934C1-B925-4F82-A44F-50DEAD13DAA0}" srcOrd="21" destOrd="0" presId="urn:microsoft.com/office/officeart/2005/8/layout/default"/>
    <dgm:cxn modelId="{3FD4A128-0723-453B-BA7B-70A7D67BA48C}" type="presParOf" srcId="{41D537F8-CF18-4387-9911-1DBE4854977A}" destId="{8C748BDA-7D4B-435C-AD2A-D204DB98DA2E}" srcOrd="22" destOrd="0" presId="urn:microsoft.com/office/officeart/2005/8/layout/default"/>
    <dgm:cxn modelId="{9704B8F1-AFD6-401C-90BB-DEE40A910684}" type="presParOf" srcId="{41D537F8-CF18-4387-9911-1DBE4854977A}" destId="{871D9009-CB75-42E6-ACBE-21D99B6A072B}" srcOrd="23" destOrd="0" presId="urn:microsoft.com/office/officeart/2005/8/layout/default"/>
    <dgm:cxn modelId="{AA6F2492-5573-4D59-B795-01204620CF03}" type="presParOf" srcId="{41D537F8-CF18-4387-9911-1DBE4854977A}" destId="{A71E3E5D-FA7B-4F9B-B605-02FF7FF44307}" srcOrd="24" destOrd="0" presId="urn:microsoft.com/office/officeart/2005/8/layout/default"/>
    <dgm:cxn modelId="{80EEF596-05C3-4DC4-8598-DB8FDADADBC9}" type="presParOf" srcId="{41D537F8-CF18-4387-9911-1DBE4854977A}" destId="{271A1B06-4312-470E-89DD-F8D1BB865AD4}" srcOrd="25" destOrd="0" presId="urn:microsoft.com/office/officeart/2005/8/layout/default"/>
    <dgm:cxn modelId="{DFF0E9D6-DC2D-41D8-B1E0-F3E34EECCC97}" type="presParOf" srcId="{41D537F8-CF18-4387-9911-1DBE4854977A}" destId="{D0826D1C-A138-42F1-8F60-085EC5CDD0FE}" srcOrd="26" destOrd="0" presId="urn:microsoft.com/office/officeart/2005/8/layout/default"/>
    <dgm:cxn modelId="{4586DE66-0A4F-467D-9EFF-20EBB492F532}" type="presParOf" srcId="{41D537F8-CF18-4387-9911-1DBE4854977A}" destId="{84EF04C8-4843-4FB5-84C6-783938C6FD39}" srcOrd="27" destOrd="0" presId="urn:microsoft.com/office/officeart/2005/8/layout/default"/>
    <dgm:cxn modelId="{79CF2769-265F-4B67-A3DA-FAEC1C50A1D4}" type="presParOf" srcId="{41D537F8-CF18-4387-9911-1DBE4854977A}" destId="{34D5284C-4A47-4DC7-B118-72973465D2A5}" srcOrd="28" destOrd="0" presId="urn:microsoft.com/office/officeart/2005/8/layout/default"/>
    <dgm:cxn modelId="{2368D62C-4DB8-4C00-A5C6-81505D414743}" type="presParOf" srcId="{41D537F8-CF18-4387-9911-1DBE4854977A}" destId="{F4A47113-2897-46A2-BCE8-12B8A64BCE1A}" srcOrd="29" destOrd="0" presId="urn:microsoft.com/office/officeart/2005/8/layout/default"/>
    <dgm:cxn modelId="{5EB200DA-42CA-41CF-80A1-4CB8884DDF9A}" type="presParOf" srcId="{41D537F8-CF18-4387-9911-1DBE4854977A}" destId="{E1730BD3-E6C1-434A-8DC4-87394CB1C332}" srcOrd="30" destOrd="0" presId="urn:microsoft.com/office/officeart/2005/8/layout/default"/>
    <dgm:cxn modelId="{FDE9DADA-45B5-49C1-9E1C-8B8ACED19004}" type="presParOf" srcId="{41D537F8-CF18-4387-9911-1DBE4854977A}" destId="{57D7DCE3-F797-4436-BAEA-B3E32C1A3317}" srcOrd="31" destOrd="0" presId="urn:microsoft.com/office/officeart/2005/8/layout/default"/>
    <dgm:cxn modelId="{3040E9DA-C205-4369-9A5C-08CE65CC23A1}" type="presParOf" srcId="{41D537F8-CF18-4387-9911-1DBE4854977A}" destId="{02143B54-964D-4E6E-9DD4-EB2F9987BA92}" srcOrd="32" destOrd="0" presId="urn:microsoft.com/office/officeart/2005/8/layout/default"/>
    <dgm:cxn modelId="{3CC747F4-CF55-41C3-B64B-1DFFF42A4964}" type="presParOf" srcId="{41D537F8-CF18-4387-9911-1DBE4854977A}" destId="{B59FCC2F-D411-4DA6-97C1-38EE41837BF9}" srcOrd="33" destOrd="0" presId="urn:microsoft.com/office/officeart/2005/8/layout/default"/>
    <dgm:cxn modelId="{BF097067-47B0-4C5A-AD20-1BD245AAB24D}" type="presParOf" srcId="{41D537F8-CF18-4387-9911-1DBE4854977A}" destId="{126BE55C-1BE2-4BE7-8F16-2A318390211A}" srcOrd="34" destOrd="0" presId="urn:microsoft.com/office/officeart/2005/8/layout/default"/>
    <dgm:cxn modelId="{952496F4-F795-4CD8-8811-EE43B7687DDA}" type="presParOf" srcId="{41D537F8-CF18-4387-9911-1DBE4854977A}" destId="{A6F39539-B5A6-4135-A015-1ADDF9B5AB07}" srcOrd="35" destOrd="0" presId="urn:microsoft.com/office/officeart/2005/8/layout/default"/>
    <dgm:cxn modelId="{A3169975-1BDE-456E-BB9A-67919D92B6A7}" type="presParOf" srcId="{41D537F8-CF18-4387-9911-1DBE4854977A}" destId="{389C72D0-8832-4CA4-BA59-F58306DE3CCA}" srcOrd="36" destOrd="0" presId="urn:microsoft.com/office/officeart/2005/8/layout/default"/>
    <dgm:cxn modelId="{C5FC69D8-494B-4B27-9AA3-6749A839B848}" type="presParOf" srcId="{41D537F8-CF18-4387-9911-1DBE4854977A}" destId="{25221989-3F90-4111-950C-09D66242360D}" srcOrd="37" destOrd="0" presId="urn:microsoft.com/office/officeart/2005/8/layout/default"/>
    <dgm:cxn modelId="{6B86F2D0-0CF6-44E4-8C63-A18350A3C091}" type="presParOf" srcId="{41D537F8-CF18-4387-9911-1DBE4854977A}" destId="{C9703E3B-0310-486A-B2EA-D7CEBEC8D1D6}" srcOrd="38" destOrd="0" presId="urn:microsoft.com/office/officeart/2005/8/layout/default"/>
    <dgm:cxn modelId="{C44F9E6F-C251-4E07-9EA3-19ECF1731DEA}" type="presParOf" srcId="{41D537F8-CF18-4387-9911-1DBE4854977A}" destId="{2C12444A-84F2-49BB-9D31-9052CEBCC16B}" srcOrd="39" destOrd="0" presId="urn:microsoft.com/office/officeart/2005/8/layout/default"/>
    <dgm:cxn modelId="{73EA4060-2B44-47A4-B134-D23E17B97903}" type="presParOf" srcId="{41D537F8-CF18-4387-9911-1DBE4854977A}" destId="{AD420A40-8CD0-4B2E-A29C-9DD3867AA075}" srcOrd="40" destOrd="0" presId="urn:microsoft.com/office/officeart/2005/8/layout/default"/>
    <dgm:cxn modelId="{282E8939-357A-4B7D-BFC9-0BFC58A61DD6}" type="presParOf" srcId="{41D537F8-CF18-4387-9911-1DBE4854977A}" destId="{6C7DFF9A-69DD-4C35-A4CD-96901CED797A}" srcOrd="41" destOrd="0" presId="urn:microsoft.com/office/officeart/2005/8/layout/default"/>
    <dgm:cxn modelId="{3D2F9A4B-540D-416E-874F-3DE12B37D162}" type="presParOf" srcId="{41D537F8-CF18-4387-9911-1DBE4854977A}" destId="{7DA69055-AD6A-4763-A60B-9C9CE1E251CA}" srcOrd="42" destOrd="0" presId="urn:microsoft.com/office/officeart/2005/8/layout/default"/>
    <dgm:cxn modelId="{DB6CE05B-E98A-45AA-BD0B-1FB943B7C029}" type="presParOf" srcId="{41D537F8-CF18-4387-9911-1DBE4854977A}" destId="{1EBA908F-BF6D-4C58-8B4B-BED3386210A4}" srcOrd="43" destOrd="0" presId="urn:microsoft.com/office/officeart/2005/8/layout/default"/>
    <dgm:cxn modelId="{B1F8EA32-F4DB-4FC1-AB0A-162206291262}" type="presParOf" srcId="{41D537F8-CF18-4387-9911-1DBE4854977A}" destId="{DABC6D8D-24AD-4A30-B1B7-D01E4B383D05}" srcOrd="44" destOrd="0" presId="urn:microsoft.com/office/officeart/2005/8/layout/default"/>
    <dgm:cxn modelId="{00CF2782-747E-4581-B133-A9F84426E7B4}" type="presParOf" srcId="{41D537F8-CF18-4387-9911-1DBE4854977A}" destId="{D16B3CB7-29D9-42E8-8163-2F1BB7C076C7}" srcOrd="45" destOrd="0" presId="urn:microsoft.com/office/officeart/2005/8/layout/default"/>
    <dgm:cxn modelId="{7779C58A-885F-4299-9D94-22D0CA157645}" type="presParOf" srcId="{41D537F8-CF18-4387-9911-1DBE4854977A}" destId="{5018D2DE-7BDF-4305-81AD-F092302CDA1D}" srcOrd="46" destOrd="0" presId="urn:microsoft.com/office/officeart/2005/8/layout/default"/>
    <dgm:cxn modelId="{9252BC30-377D-4A69-9AEC-8D76556969D5}" type="presParOf" srcId="{41D537F8-CF18-4387-9911-1DBE4854977A}" destId="{9F03E767-B447-4E3A-9EDB-0C66F66AA0B1}" srcOrd="47" destOrd="0" presId="urn:microsoft.com/office/officeart/2005/8/layout/default"/>
    <dgm:cxn modelId="{AF2F159A-A215-44ED-B2E8-0912ECDD8EB0}" type="presParOf" srcId="{41D537F8-CF18-4387-9911-1DBE4854977A}" destId="{9694799B-BB19-4EEF-89DC-CFE295C857CC}" srcOrd="48" destOrd="0" presId="urn:microsoft.com/office/officeart/2005/8/layout/default"/>
    <dgm:cxn modelId="{95D0F7E7-A5A7-4C40-9E36-55E4819F90C4}" type="presParOf" srcId="{41D537F8-CF18-4387-9911-1DBE4854977A}" destId="{C8945B36-8E6A-4CB9-9BD8-F43257E1AD90}" srcOrd="49" destOrd="0" presId="urn:microsoft.com/office/officeart/2005/8/layout/default"/>
    <dgm:cxn modelId="{8DF6C24F-BE6A-42AE-9699-FB33CC748D89}" type="presParOf" srcId="{41D537F8-CF18-4387-9911-1DBE4854977A}" destId="{6D9A18C5-A5C5-4B63-A0DE-0AD13FB61355}" srcOrd="50" destOrd="0" presId="urn:microsoft.com/office/officeart/2005/8/layout/default"/>
    <dgm:cxn modelId="{D9EC0EB1-B914-49DE-BC87-E24C7EEBC610}" type="presParOf" srcId="{41D537F8-CF18-4387-9911-1DBE4854977A}" destId="{CA5BEB78-D2A8-49C0-8C0B-BB24FAA007CF}" srcOrd="51" destOrd="0" presId="urn:microsoft.com/office/officeart/2005/8/layout/default"/>
    <dgm:cxn modelId="{3BC7CC5F-0880-4CE8-A6F5-FC836EDAE083}" type="presParOf" srcId="{41D537F8-CF18-4387-9911-1DBE4854977A}" destId="{AF9B0563-982F-412A-9263-722F2DE925A4}" srcOrd="52" destOrd="0" presId="urn:microsoft.com/office/officeart/2005/8/layout/default"/>
    <dgm:cxn modelId="{84505CED-1A55-4A9E-B764-7306D25D28AE}" type="presParOf" srcId="{41D537F8-CF18-4387-9911-1DBE4854977A}" destId="{96C6C914-33C7-4766-B5BD-D777CA6C6AEC}" srcOrd="53" destOrd="0" presId="urn:microsoft.com/office/officeart/2005/8/layout/default"/>
    <dgm:cxn modelId="{3B3C8242-4006-4757-9B40-40EE8428A777}" type="presParOf" srcId="{41D537F8-CF18-4387-9911-1DBE4854977A}" destId="{DA4C72FE-ED2D-4179-A7BE-C1C3CB362403}" srcOrd="54" destOrd="0" presId="urn:microsoft.com/office/officeart/2005/8/layout/default"/>
    <dgm:cxn modelId="{20EC3165-7D2D-4D6B-83FF-DDCB8464CA77}" type="presParOf" srcId="{41D537F8-CF18-4387-9911-1DBE4854977A}" destId="{3BAEF07F-5A3E-497E-8ECD-E2BBE324A74F}" srcOrd="55" destOrd="0" presId="urn:microsoft.com/office/officeart/2005/8/layout/default"/>
    <dgm:cxn modelId="{18C5BA99-B535-4FCC-821B-3AFF8FE5887D}" type="presParOf" srcId="{41D537F8-CF18-4387-9911-1DBE4854977A}" destId="{DEB98E46-6CA0-4774-9CB3-8D07EB02C9C0}" srcOrd="56" destOrd="0" presId="urn:microsoft.com/office/officeart/2005/8/layout/default"/>
    <dgm:cxn modelId="{34050FCE-A4D7-4D86-8489-AC8109E73C6E}" type="presParOf" srcId="{41D537F8-CF18-4387-9911-1DBE4854977A}" destId="{B2660A70-D5C2-4243-9B91-009DC708DE42}" srcOrd="57" destOrd="0" presId="urn:microsoft.com/office/officeart/2005/8/layout/default"/>
    <dgm:cxn modelId="{66DC1602-BE4D-4F68-8592-977CCACA573B}" type="presParOf" srcId="{41D537F8-CF18-4387-9911-1DBE4854977A}" destId="{4B1A76C5-6C0F-439E-8F1A-8B30C49F8676}" srcOrd="5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A88A8-C154-4D4F-AAC7-6F285D9D7EA0}">
      <dsp:nvSpPr>
        <dsp:cNvPr id="0" name=""/>
        <dsp:cNvSpPr/>
      </dsp:nvSpPr>
      <dsp:spPr>
        <a:xfrm>
          <a:off x="3669373" y="-16614"/>
          <a:ext cx="1225515" cy="636226"/>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eShodh</a:t>
          </a:r>
          <a:r>
            <a:rPr lang="en-US" sz="1800" b="1" kern="1200" dirty="0"/>
            <a:t> Sindhu</a:t>
          </a:r>
        </a:p>
      </dsp:txBody>
      <dsp:txXfrm>
        <a:off x="3700431" y="14444"/>
        <a:ext cx="1163399" cy="574110"/>
      </dsp:txXfrm>
    </dsp:sp>
    <dsp:sp modelId="{8B7AD407-4D91-4561-A408-F890BDE3AB64}">
      <dsp:nvSpPr>
        <dsp:cNvPr id="0" name=""/>
        <dsp:cNvSpPr/>
      </dsp:nvSpPr>
      <dsp:spPr>
        <a:xfrm>
          <a:off x="1967516" y="306575"/>
          <a:ext cx="4667167" cy="4667167"/>
        </a:xfrm>
        <a:custGeom>
          <a:avLst/>
          <a:gdLst/>
          <a:ahLst/>
          <a:cxnLst/>
          <a:rect l="0" t="0" r="0" b="0"/>
          <a:pathLst>
            <a:path>
              <a:moveTo>
                <a:pt x="2934073" y="78583"/>
              </a:moveTo>
              <a:arcTo wR="2333583" hR="2333583" stAng="17094683" swAng="100441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D0C476-849C-450F-B66A-1C32A194C96B}">
      <dsp:nvSpPr>
        <dsp:cNvPr id="0" name=""/>
        <dsp:cNvSpPr/>
      </dsp:nvSpPr>
      <dsp:spPr>
        <a:xfrm>
          <a:off x="5011529" y="657329"/>
          <a:ext cx="1760746"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All Other Govt. Colleges</a:t>
          </a:r>
        </a:p>
      </dsp:txBody>
      <dsp:txXfrm>
        <a:off x="5038900" y="684700"/>
        <a:ext cx="1706004" cy="505953"/>
      </dsp:txXfrm>
    </dsp:sp>
    <dsp:sp modelId="{D163172B-250F-4F0D-AF53-C0A526920FBB}">
      <dsp:nvSpPr>
        <dsp:cNvPr id="0" name=""/>
        <dsp:cNvSpPr/>
      </dsp:nvSpPr>
      <dsp:spPr>
        <a:xfrm>
          <a:off x="1936680" y="276131"/>
          <a:ext cx="4667167" cy="4667167"/>
        </a:xfrm>
        <a:custGeom>
          <a:avLst/>
          <a:gdLst/>
          <a:ahLst/>
          <a:cxnLst/>
          <a:rect l="0" t="0" r="0" b="0"/>
          <a:pathLst>
            <a:path>
              <a:moveTo>
                <a:pt x="4209643" y="945775"/>
              </a:moveTo>
              <a:arcTo wR="2333583" hR="2333583" stAng="19410477" swAng="698834"/>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56060B-5258-4483-857E-E3EFD660B08C}">
      <dsp:nvSpPr>
        <dsp:cNvPr id="0" name=""/>
        <dsp:cNvSpPr/>
      </dsp:nvSpPr>
      <dsp:spPr>
        <a:xfrm>
          <a:off x="5932525" y="1633618"/>
          <a:ext cx="1137952"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DRDO</a:t>
          </a:r>
        </a:p>
      </dsp:txBody>
      <dsp:txXfrm>
        <a:off x="5959896" y="1660989"/>
        <a:ext cx="1083210" cy="505953"/>
      </dsp:txXfrm>
    </dsp:sp>
    <dsp:sp modelId="{EDA64A98-D5F4-4524-9206-3F9EED9BC25E}">
      <dsp:nvSpPr>
        <dsp:cNvPr id="0" name=""/>
        <dsp:cNvSpPr/>
      </dsp:nvSpPr>
      <dsp:spPr>
        <a:xfrm>
          <a:off x="1948547" y="301498"/>
          <a:ext cx="4667167" cy="4667167"/>
        </a:xfrm>
        <a:custGeom>
          <a:avLst/>
          <a:gdLst/>
          <a:ahLst/>
          <a:cxnLst/>
          <a:rect l="0" t="0" r="0" b="0"/>
          <a:pathLst>
            <a:path>
              <a:moveTo>
                <a:pt x="4626812" y="1901474"/>
              </a:moveTo>
              <a:arcTo wR="2333583" hR="2333583" stAng="20959737" swAng="1280525"/>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116F0F1-CF8A-41F4-8C05-ACDE7C762A95}">
      <dsp:nvSpPr>
        <dsp:cNvPr id="0" name=""/>
        <dsp:cNvSpPr/>
      </dsp:nvSpPr>
      <dsp:spPr>
        <a:xfrm>
          <a:off x="5964774" y="3075852"/>
          <a:ext cx="1073455"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CeRA</a:t>
          </a:r>
          <a:endParaRPr lang="en-US" sz="1800" b="1" kern="1200" dirty="0"/>
        </a:p>
      </dsp:txBody>
      <dsp:txXfrm>
        <a:off x="5992145" y="3103223"/>
        <a:ext cx="1018713" cy="505953"/>
      </dsp:txXfrm>
    </dsp:sp>
    <dsp:sp modelId="{735C43D0-9BF7-4090-91E3-7435A3582C82}">
      <dsp:nvSpPr>
        <dsp:cNvPr id="0" name=""/>
        <dsp:cNvSpPr/>
      </dsp:nvSpPr>
      <dsp:spPr>
        <a:xfrm>
          <a:off x="1948547" y="301498"/>
          <a:ext cx="4667167" cy="4667167"/>
        </a:xfrm>
        <a:custGeom>
          <a:avLst/>
          <a:gdLst/>
          <a:ahLst/>
          <a:cxnLst/>
          <a:rect l="0" t="0" r="0" b="0"/>
          <a:pathLst>
            <a:path>
              <a:moveTo>
                <a:pt x="4438185" y="3341684"/>
              </a:moveTo>
              <a:arcTo wR="2333583" hR="2333583" stAng="1535661" swAng="1066003"/>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30AF68-5671-499C-823E-34F18D1791B0}">
      <dsp:nvSpPr>
        <dsp:cNvPr id="0" name=""/>
        <dsp:cNvSpPr/>
      </dsp:nvSpPr>
      <dsp:spPr>
        <a:xfrm>
          <a:off x="5117266" y="4242644"/>
          <a:ext cx="1073023"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ERMED</a:t>
          </a:r>
        </a:p>
      </dsp:txBody>
      <dsp:txXfrm>
        <a:off x="5144637" y="4270015"/>
        <a:ext cx="1018281" cy="505953"/>
      </dsp:txXfrm>
    </dsp:sp>
    <dsp:sp modelId="{40E05AD1-287D-49D7-BAA9-711416845BDA}">
      <dsp:nvSpPr>
        <dsp:cNvPr id="0" name=""/>
        <dsp:cNvSpPr/>
      </dsp:nvSpPr>
      <dsp:spPr>
        <a:xfrm>
          <a:off x="1948547" y="301498"/>
          <a:ext cx="4667167" cy="4667167"/>
        </a:xfrm>
        <a:custGeom>
          <a:avLst/>
          <a:gdLst/>
          <a:ahLst/>
          <a:cxnLst/>
          <a:rect l="0" t="0" r="0" b="0"/>
          <a:pathLst>
            <a:path>
              <a:moveTo>
                <a:pt x="3193521" y="4502943"/>
              </a:moveTo>
              <a:arcTo wR="2333583" hR="2333583" stAng="4102593" swAng="43173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47D8A0B-9032-4139-87A7-B17BB0A68F10}">
      <dsp:nvSpPr>
        <dsp:cNvPr id="0" name=""/>
        <dsp:cNvSpPr/>
      </dsp:nvSpPr>
      <dsp:spPr>
        <a:xfrm>
          <a:off x="3703584" y="4688319"/>
          <a:ext cx="1157093"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MCIT</a:t>
          </a:r>
        </a:p>
      </dsp:txBody>
      <dsp:txXfrm>
        <a:off x="3730955" y="4715690"/>
        <a:ext cx="1102351" cy="505953"/>
      </dsp:txXfrm>
    </dsp:sp>
    <dsp:sp modelId="{C3D19E0A-3110-4FA1-BA68-84CE70AD7684}">
      <dsp:nvSpPr>
        <dsp:cNvPr id="0" name=""/>
        <dsp:cNvSpPr/>
      </dsp:nvSpPr>
      <dsp:spPr>
        <a:xfrm>
          <a:off x="1948547" y="301498"/>
          <a:ext cx="4667167" cy="4667167"/>
        </a:xfrm>
        <a:custGeom>
          <a:avLst/>
          <a:gdLst/>
          <a:ahLst/>
          <a:cxnLst/>
          <a:rect l="0" t="0" r="0" b="0"/>
          <a:pathLst>
            <a:path>
              <a:moveTo>
                <a:pt x="1752142" y="4593570"/>
              </a:moveTo>
              <a:arcTo wR="2333583" hR="2333583" stAng="6265677" swAng="43173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3D5619-55BC-4C06-B3E9-5E8A8E2C8C38}">
      <dsp:nvSpPr>
        <dsp:cNvPr id="0" name=""/>
        <dsp:cNvSpPr/>
      </dsp:nvSpPr>
      <dsp:spPr>
        <a:xfrm>
          <a:off x="2255692" y="4242644"/>
          <a:ext cx="1309585"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NLIST</a:t>
          </a:r>
        </a:p>
      </dsp:txBody>
      <dsp:txXfrm>
        <a:off x="2283063" y="4270015"/>
        <a:ext cx="1254843" cy="505953"/>
      </dsp:txXfrm>
    </dsp:sp>
    <dsp:sp modelId="{3C2007A5-B5DF-45CE-A51E-569AF77387FA}">
      <dsp:nvSpPr>
        <dsp:cNvPr id="0" name=""/>
        <dsp:cNvSpPr/>
      </dsp:nvSpPr>
      <dsp:spPr>
        <a:xfrm>
          <a:off x="2044662" y="409110"/>
          <a:ext cx="4667167" cy="4667167"/>
        </a:xfrm>
        <a:custGeom>
          <a:avLst/>
          <a:gdLst/>
          <a:ahLst/>
          <a:cxnLst/>
          <a:rect l="0" t="0" r="0" b="0"/>
          <a:pathLst>
            <a:path>
              <a:moveTo>
                <a:pt x="541174" y="3827867"/>
              </a:moveTo>
              <a:arcTo wR="2333583" hR="2333583" stAng="8410976" swAng="1071115"/>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332DCC5-1F7C-43F0-A524-7D8AFA7EC906}">
      <dsp:nvSpPr>
        <dsp:cNvPr id="0" name=""/>
        <dsp:cNvSpPr/>
      </dsp:nvSpPr>
      <dsp:spPr>
        <a:xfrm>
          <a:off x="1523996" y="3048003"/>
          <a:ext cx="1154781"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DeLCON</a:t>
          </a:r>
          <a:endParaRPr lang="en-US" sz="1800" b="1" kern="1200" dirty="0"/>
        </a:p>
      </dsp:txBody>
      <dsp:txXfrm>
        <a:off x="1551367" y="3075374"/>
        <a:ext cx="1100039" cy="505953"/>
      </dsp:txXfrm>
    </dsp:sp>
    <dsp:sp modelId="{3249A17A-A5C1-4ACB-9830-AF9AC419256F}">
      <dsp:nvSpPr>
        <dsp:cNvPr id="0" name=""/>
        <dsp:cNvSpPr/>
      </dsp:nvSpPr>
      <dsp:spPr>
        <a:xfrm>
          <a:off x="1968895" y="177911"/>
          <a:ext cx="4667167" cy="4667167"/>
        </a:xfrm>
        <a:custGeom>
          <a:avLst/>
          <a:gdLst/>
          <a:ahLst/>
          <a:cxnLst/>
          <a:rect l="0" t="0" r="0" b="0"/>
          <a:pathLst>
            <a:path>
              <a:moveTo>
                <a:pt x="60560" y="2861769"/>
              </a:moveTo>
              <a:arcTo wR="2333583" hR="2333583" stAng="10015095" swAng="1241027"/>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CBCFB36-28FA-4AA0-91B4-F6197B7DAD9F}">
      <dsp:nvSpPr>
        <dsp:cNvPr id="0" name=""/>
        <dsp:cNvSpPr/>
      </dsp:nvSpPr>
      <dsp:spPr>
        <a:xfrm>
          <a:off x="1463921" y="1633618"/>
          <a:ext cx="1197679"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DAE</a:t>
          </a:r>
        </a:p>
      </dsp:txBody>
      <dsp:txXfrm>
        <a:off x="1491292" y="1660989"/>
        <a:ext cx="1142937" cy="505953"/>
      </dsp:txXfrm>
    </dsp:sp>
    <dsp:sp modelId="{B6A5F657-75AA-448A-90A2-16EF7C72C807}">
      <dsp:nvSpPr>
        <dsp:cNvPr id="0" name=""/>
        <dsp:cNvSpPr/>
      </dsp:nvSpPr>
      <dsp:spPr>
        <a:xfrm>
          <a:off x="1948547" y="301498"/>
          <a:ext cx="4667167" cy="4667167"/>
        </a:xfrm>
        <a:custGeom>
          <a:avLst/>
          <a:gdLst/>
          <a:ahLst/>
          <a:cxnLst/>
          <a:rect l="0" t="0" r="0" b="0"/>
          <a:pathLst>
            <a:path>
              <a:moveTo>
                <a:pt x="228982" y="1325483"/>
              </a:moveTo>
              <a:arcTo wR="2333583" hR="2333583" stAng="12335661" swAng="1066003"/>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D3C6D2-62DF-48B8-9EFA-D88D5B929A51}">
      <dsp:nvSpPr>
        <dsp:cNvPr id="0" name=""/>
        <dsp:cNvSpPr/>
      </dsp:nvSpPr>
      <dsp:spPr>
        <a:xfrm>
          <a:off x="2321169" y="466826"/>
          <a:ext cx="1178632"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NKRC</a:t>
          </a:r>
        </a:p>
      </dsp:txBody>
      <dsp:txXfrm>
        <a:off x="2348540" y="494197"/>
        <a:ext cx="1123890" cy="505953"/>
      </dsp:txXfrm>
    </dsp:sp>
    <dsp:sp modelId="{9A9C5BC3-9648-4039-A95B-9ECB960E2976}">
      <dsp:nvSpPr>
        <dsp:cNvPr id="0" name=""/>
        <dsp:cNvSpPr/>
      </dsp:nvSpPr>
      <dsp:spPr>
        <a:xfrm>
          <a:off x="1948547" y="301498"/>
          <a:ext cx="4667167" cy="4667167"/>
        </a:xfrm>
        <a:custGeom>
          <a:avLst/>
          <a:gdLst/>
          <a:ahLst/>
          <a:cxnLst/>
          <a:rect l="0" t="0" r="0" b="0"/>
          <a:pathLst>
            <a:path>
              <a:moveTo>
                <a:pt x="1473317" y="164354"/>
              </a:moveTo>
              <a:arcTo wR="2333583" hR="2333583" stAng="14902072" swAng="380645"/>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A88A8-C154-4D4F-AAC7-6F285D9D7EA0}">
      <dsp:nvSpPr>
        <dsp:cNvPr id="0" name=""/>
        <dsp:cNvSpPr/>
      </dsp:nvSpPr>
      <dsp:spPr>
        <a:xfrm>
          <a:off x="3669373" y="-16614"/>
          <a:ext cx="1225515" cy="636226"/>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eShodh</a:t>
          </a:r>
          <a:r>
            <a:rPr lang="en-US" sz="1800" b="1" kern="1200" dirty="0"/>
            <a:t> Sindhu</a:t>
          </a:r>
        </a:p>
      </dsp:txBody>
      <dsp:txXfrm>
        <a:off x="3700431" y="14444"/>
        <a:ext cx="1163399" cy="574110"/>
      </dsp:txXfrm>
    </dsp:sp>
    <dsp:sp modelId="{8B7AD407-4D91-4561-A408-F890BDE3AB64}">
      <dsp:nvSpPr>
        <dsp:cNvPr id="0" name=""/>
        <dsp:cNvSpPr/>
      </dsp:nvSpPr>
      <dsp:spPr>
        <a:xfrm>
          <a:off x="1967516" y="306575"/>
          <a:ext cx="4667167" cy="4667167"/>
        </a:xfrm>
        <a:custGeom>
          <a:avLst/>
          <a:gdLst/>
          <a:ahLst/>
          <a:cxnLst/>
          <a:rect l="0" t="0" r="0" b="0"/>
          <a:pathLst>
            <a:path>
              <a:moveTo>
                <a:pt x="2934073" y="78583"/>
              </a:moveTo>
              <a:arcTo wR="2333583" hR="2333583" stAng="17094683" swAng="100441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D0C476-849C-450F-B66A-1C32A194C96B}">
      <dsp:nvSpPr>
        <dsp:cNvPr id="0" name=""/>
        <dsp:cNvSpPr/>
      </dsp:nvSpPr>
      <dsp:spPr>
        <a:xfrm>
          <a:off x="5011529" y="657329"/>
          <a:ext cx="1760746"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All Other Govt. Colleges</a:t>
          </a:r>
        </a:p>
      </dsp:txBody>
      <dsp:txXfrm>
        <a:off x="5038900" y="684700"/>
        <a:ext cx="1706004" cy="505953"/>
      </dsp:txXfrm>
    </dsp:sp>
    <dsp:sp modelId="{D163172B-250F-4F0D-AF53-C0A526920FBB}">
      <dsp:nvSpPr>
        <dsp:cNvPr id="0" name=""/>
        <dsp:cNvSpPr/>
      </dsp:nvSpPr>
      <dsp:spPr>
        <a:xfrm>
          <a:off x="1936680" y="276131"/>
          <a:ext cx="4667167" cy="4667167"/>
        </a:xfrm>
        <a:custGeom>
          <a:avLst/>
          <a:gdLst/>
          <a:ahLst/>
          <a:cxnLst/>
          <a:rect l="0" t="0" r="0" b="0"/>
          <a:pathLst>
            <a:path>
              <a:moveTo>
                <a:pt x="4209643" y="945775"/>
              </a:moveTo>
              <a:arcTo wR="2333583" hR="2333583" stAng="19410477" swAng="698834"/>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56060B-5258-4483-857E-E3EFD660B08C}">
      <dsp:nvSpPr>
        <dsp:cNvPr id="0" name=""/>
        <dsp:cNvSpPr/>
      </dsp:nvSpPr>
      <dsp:spPr>
        <a:xfrm>
          <a:off x="5932525" y="1633618"/>
          <a:ext cx="1137952"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DRDO</a:t>
          </a:r>
        </a:p>
      </dsp:txBody>
      <dsp:txXfrm>
        <a:off x="5959896" y="1660989"/>
        <a:ext cx="1083210" cy="505953"/>
      </dsp:txXfrm>
    </dsp:sp>
    <dsp:sp modelId="{EDA64A98-D5F4-4524-9206-3F9EED9BC25E}">
      <dsp:nvSpPr>
        <dsp:cNvPr id="0" name=""/>
        <dsp:cNvSpPr/>
      </dsp:nvSpPr>
      <dsp:spPr>
        <a:xfrm>
          <a:off x="1948547" y="301498"/>
          <a:ext cx="4667167" cy="4667167"/>
        </a:xfrm>
        <a:custGeom>
          <a:avLst/>
          <a:gdLst/>
          <a:ahLst/>
          <a:cxnLst/>
          <a:rect l="0" t="0" r="0" b="0"/>
          <a:pathLst>
            <a:path>
              <a:moveTo>
                <a:pt x="4626812" y="1901474"/>
              </a:moveTo>
              <a:arcTo wR="2333583" hR="2333583" stAng="20959737" swAng="1280525"/>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116F0F1-CF8A-41F4-8C05-ACDE7C762A95}">
      <dsp:nvSpPr>
        <dsp:cNvPr id="0" name=""/>
        <dsp:cNvSpPr/>
      </dsp:nvSpPr>
      <dsp:spPr>
        <a:xfrm>
          <a:off x="5964774" y="3075852"/>
          <a:ext cx="1073455"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CeRA</a:t>
          </a:r>
          <a:endParaRPr lang="en-US" sz="1800" b="1" kern="1200" dirty="0"/>
        </a:p>
      </dsp:txBody>
      <dsp:txXfrm>
        <a:off x="5992145" y="3103223"/>
        <a:ext cx="1018713" cy="505953"/>
      </dsp:txXfrm>
    </dsp:sp>
    <dsp:sp modelId="{735C43D0-9BF7-4090-91E3-7435A3582C82}">
      <dsp:nvSpPr>
        <dsp:cNvPr id="0" name=""/>
        <dsp:cNvSpPr/>
      </dsp:nvSpPr>
      <dsp:spPr>
        <a:xfrm>
          <a:off x="1948547" y="301498"/>
          <a:ext cx="4667167" cy="4667167"/>
        </a:xfrm>
        <a:custGeom>
          <a:avLst/>
          <a:gdLst/>
          <a:ahLst/>
          <a:cxnLst/>
          <a:rect l="0" t="0" r="0" b="0"/>
          <a:pathLst>
            <a:path>
              <a:moveTo>
                <a:pt x="4438185" y="3341684"/>
              </a:moveTo>
              <a:arcTo wR="2333583" hR="2333583" stAng="1535661" swAng="1066003"/>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30AF68-5671-499C-823E-34F18D1791B0}">
      <dsp:nvSpPr>
        <dsp:cNvPr id="0" name=""/>
        <dsp:cNvSpPr/>
      </dsp:nvSpPr>
      <dsp:spPr>
        <a:xfrm>
          <a:off x="5117266" y="4242644"/>
          <a:ext cx="1073023"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ERMED</a:t>
          </a:r>
        </a:p>
      </dsp:txBody>
      <dsp:txXfrm>
        <a:off x="5144637" y="4270015"/>
        <a:ext cx="1018281" cy="505953"/>
      </dsp:txXfrm>
    </dsp:sp>
    <dsp:sp modelId="{40E05AD1-287D-49D7-BAA9-711416845BDA}">
      <dsp:nvSpPr>
        <dsp:cNvPr id="0" name=""/>
        <dsp:cNvSpPr/>
      </dsp:nvSpPr>
      <dsp:spPr>
        <a:xfrm>
          <a:off x="1948547" y="301498"/>
          <a:ext cx="4667167" cy="4667167"/>
        </a:xfrm>
        <a:custGeom>
          <a:avLst/>
          <a:gdLst/>
          <a:ahLst/>
          <a:cxnLst/>
          <a:rect l="0" t="0" r="0" b="0"/>
          <a:pathLst>
            <a:path>
              <a:moveTo>
                <a:pt x="3193521" y="4502943"/>
              </a:moveTo>
              <a:arcTo wR="2333583" hR="2333583" stAng="4102593" swAng="43173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47D8A0B-9032-4139-87A7-B17BB0A68F10}">
      <dsp:nvSpPr>
        <dsp:cNvPr id="0" name=""/>
        <dsp:cNvSpPr/>
      </dsp:nvSpPr>
      <dsp:spPr>
        <a:xfrm>
          <a:off x="3703584" y="4688319"/>
          <a:ext cx="1157093"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MCIT</a:t>
          </a:r>
        </a:p>
      </dsp:txBody>
      <dsp:txXfrm>
        <a:off x="3730955" y="4715690"/>
        <a:ext cx="1102351" cy="505953"/>
      </dsp:txXfrm>
    </dsp:sp>
    <dsp:sp modelId="{C3D19E0A-3110-4FA1-BA68-84CE70AD7684}">
      <dsp:nvSpPr>
        <dsp:cNvPr id="0" name=""/>
        <dsp:cNvSpPr/>
      </dsp:nvSpPr>
      <dsp:spPr>
        <a:xfrm>
          <a:off x="1948547" y="301498"/>
          <a:ext cx="4667167" cy="4667167"/>
        </a:xfrm>
        <a:custGeom>
          <a:avLst/>
          <a:gdLst/>
          <a:ahLst/>
          <a:cxnLst/>
          <a:rect l="0" t="0" r="0" b="0"/>
          <a:pathLst>
            <a:path>
              <a:moveTo>
                <a:pt x="1752142" y="4593570"/>
              </a:moveTo>
              <a:arcTo wR="2333583" hR="2333583" stAng="6265677" swAng="43173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3D5619-55BC-4C06-B3E9-5E8A8E2C8C38}">
      <dsp:nvSpPr>
        <dsp:cNvPr id="0" name=""/>
        <dsp:cNvSpPr/>
      </dsp:nvSpPr>
      <dsp:spPr>
        <a:xfrm>
          <a:off x="2255692" y="4242644"/>
          <a:ext cx="1309585"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NLIST</a:t>
          </a:r>
        </a:p>
      </dsp:txBody>
      <dsp:txXfrm>
        <a:off x="2283063" y="4270015"/>
        <a:ext cx="1254843" cy="505953"/>
      </dsp:txXfrm>
    </dsp:sp>
    <dsp:sp modelId="{3C2007A5-B5DF-45CE-A51E-569AF77387FA}">
      <dsp:nvSpPr>
        <dsp:cNvPr id="0" name=""/>
        <dsp:cNvSpPr/>
      </dsp:nvSpPr>
      <dsp:spPr>
        <a:xfrm>
          <a:off x="2044662" y="409110"/>
          <a:ext cx="4667167" cy="4667167"/>
        </a:xfrm>
        <a:custGeom>
          <a:avLst/>
          <a:gdLst/>
          <a:ahLst/>
          <a:cxnLst/>
          <a:rect l="0" t="0" r="0" b="0"/>
          <a:pathLst>
            <a:path>
              <a:moveTo>
                <a:pt x="541174" y="3827867"/>
              </a:moveTo>
              <a:arcTo wR="2333583" hR="2333583" stAng="8410976" swAng="1071115"/>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332DCC5-1F7C-43F0-A524-7D8AFA7EC906}">
      <dsp:nvSpPr>
        <dsp:cNvPr id="0" name=""/>
        <dsp:cNvSpPr/>
      </dsp:nvSpPr>
      <dsp:spPr>
        <a:xfrm>
          <a:off x="1523996" y="3048003"/>
          <a:ext cx="1154781"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DeLCON</a:t>
          </a:r>
          <a:endParaRPr lang="en-US" sz="1800" b="1" kern="1200" dirty="0"/>
        </a:p>
      </dsp:txBody>
      <dsp:txXfrm>
        <a:off x="1551367" y="3075374"/>
        <a:ext cx="1100039" cy="505953"/>
      </dsp:txXfrm>
    </dsp:sp>
    <dsp:sp modelId="{3249A17A-A5C1-4ACB-9830-AF9AC419256F}">
      <dsp:nvSpPr>
        <dsp:cNvPr id="0" name=""/>
        <dsp:cNvSpPr/>
      </dsp:nvSpPr>
      <dsp:spPr>
        <a:xfrm>
          <a:off x="1968895" y="177911"/>
          <a:ext cx="4667167" cy="4667167"/>
        </a:xfrm>
        <a:custGeom>
          <a:avLst/>
          <a:gdLst/>
          <a:ahLst/>
          <a:cxnLst/>
          <a:rect l="0" t="0" r="0" b="0"/>
          <a:pathLst>
            <a:path>
              <a:moveTo>
                <a:pt x="60560" y="2861769"/>
              </a:moveTo>
              <a:arcTo wR="2333583" hR="2333583" stAng="10015095" swAng="1241027"/>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CBCFB36-28FA-4AA0-91B4-F6197B7DAD9F}">
      <dsp:nvSpPr>
        <dsp:cNvPr id="0" name=""/>
        <dsp:cNvSpPr/>
      </dsp:nvSpPr>
      <dsp:spPr>
        <a:xfrm>
          <a:off x="1463921" y="1633618"/>
          <a:ext cx="1197679"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DAE</a:t>
          </a:r>
        </a:p>
      </dsp:txBody>
      <dsp:txXfrm>
        <a:off x="1491292" y="1660989"/>
        <a:ext cx="1142937" cy="505953"/>
      </dsp:txXfrm>
    </dsp:sp>
    <dsp:sp modelId="{B6A5F657-75AA-448A-90A2-16EF7C72C807}">
      <dsp:nvSpPr>
        <dsp:cNvPr id="0" name=""/>
        <dsp:cNvSpPr/>
      </dsp:nvSpPr>
      <dsp:spPr>
        <a:xfrm>
          <a:off x="1948547" y="301498"/>
          <a:ext cx="4667167" cy="4667167"/>
        </a:xfrm>
        <a:custGeom>
          <a:avLst/>
          <a:gdLst/>
          <a:ahLst/>
          <a:cxnLst/>
          <a:rect l="0" t="0" r="0" b="0"/>
          <a:pathLst>
            <a:path>
              <a:moveTo>
                <a:pt x="228982" y="1325483"/>
              </a:moveTo>
              <a:arcTo wR="2333583" hR="2333583" stAng="12335661" swAng="1066003"/>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D3C6D2-62DF-48B8-9EFA-D88D5B929A51}">
      <dsp:nvSpPr>
        <dsp:cNvPr id="0" name=""/>
        <dsp:cNvSpPr/>
      </dsp:nvSpPr>
      <dsp:spPr>
        <a:xfrm>
          <a:off x="2321169" y="466826"/>
          <a:ext cx="1178632" cy="560695"/>
        </a:xfrm>
        <a:prstGeom prst="roundRect">
          <a:avLst/>
        </a:prstGeom>
        <a:solidFill>
          <a:srgbClr val="003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NKRC</a:t>
          </a:r>
        </a:p>
      </dsp:txBody>
      <dsp:txXfrm>
        <a:off x="2348540" y="494197"/>
        <a:ext cx="1123890" cy="505953"/>
      </dsp:txXfrm>
    </dsp:sp>
    <dsp:sp modelId="{9A9C5BC3-9648-4039-A95B-9ECB960E2976}">
      <dsp:nvSpPr>
        <dsp:cNvPr id="0" name=""/>
        <dsp:cNvSpPr/>
      </dsp:nvSpPr>
      <dsp:spPr>
        <a:xfrm>
          <a:off x="1948547" y="301498"/>
          <a:ext cx="4667167" cy="4667167"/>
        </a:xfrm>
        <a:custGeom>
          <a:avLst/>
          <a:gdLst/>
          <a:ahLst/>
          <a:cxnLst/>
          <a:rect l="0" t="0" r="0" b="0"/>
          <a:pathLst>
            <a:path>
              <a:moveTo>
                <a:pt x="1473317" y="164354"/>
              </a:moveTo>
              <a:arcTo wR="2333583" hR="2333583" stAng="14902072" swAng="380645"/>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C088B-0CF4-4FF2-BBA3-E2F9F4985C9A}">
      <dsp:nvSpPr>
        <dsp:cNvPr id="0" name=""/>
        <dsp:cNvSpPr/>
      </dsp:nvSpPr>
      <dsp:spPr>
        <a:xfrm>
          <a:off x="27519" y="3159"/>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AAAS- Science</a:t>
          </a:r>
        </a:p>
      </dsp:txBody>
      <dsp:txXfrm>
        <a:off x="27519" y="3159"/>
        <a:ext cx="1683406" cy="1010044"/>
      </dsp:txXfrm>
    </dsp:sp>
    <dsp:sp modelId="{FA2A3BCB-2440-424A-9ECF-0EDAEF5BFBAC}">
      <dsp:nvSpPr>
        <dsp:cNvPr id="0" name=""/>
        <dsp:cNvSpPr/>
      </dsp:nvSpPr>
      <dsp:spPr>
        <a:xfrm>
          <a:off x="1879267" y="3159"/>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ACM Digital Library</a:t>
          </a:r>
        </a:p>
      </dsp:txBody>
      <dsp:txXfrm>
        <a:off x="1879267" y="3159"/>
        <a:ext cx="1683406" cy="1010044"/>
      </dsp:txXfrm>
    </dsp:sp>
    <dsp:sp modelId="{2D36156D-9ED7-4FAD-A8E7-0134194C2645}">
      <dsp:nvSpPr>
        <dsp:cNvPr id="0" name=""/>
        <dsp:cNvSpPr/>
      </dsp:nvSpPr>
      <dsp:spPr>
        <a:xfrm>
          <a:off x="3731014" y="3159"/>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American Chemical Society</a:t>
          </a:r>
        </a:p>
      </dsp:txBody>
      <dsp:txXfrm>
        <a:off x="3731014" y="3159"/>
        <a:ext cx="1683406" cy="1010044"/>
      </dsp:txXfrm>
    </dsp:sp>
    <dsp:sp modelId="{266BEF82-4A44-47B4-8E26-D9E2A72FF261}">
      <dsp:nvSpPr>
        <dsp:cNvPr id="0" name=""/>
        <dsp:cNvSpPr/>
      </dsp:nvSpPr>
      <dsp:spPr>
        <a:xfrm>
          <a:off x="5582762" y="3159"/>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American Institute of Aeronautics and Astronautics</a:t>
          </a:r>
        </a:p>
      </dsp:txBody>
      <dsp:txXfrm>
        <a:off x="5582762" y="3159"/>
        <a:ext cx="1683406" cy="1010044"/>
      </dsp:txXfrm>
    </dsp:sp>
    <dsp:sp modelId="{35441E8C-1524-41F6-BCCB-95C67690B8CB}">
      <dsp:nvSpPr>
        <dsp:cNvPr id="0" name=""/>
        <dsp:cNvSpPr/>
      </dsp:nvSpPr>
      <dsp:spPr>
        <a:xfrm>
          <a:off x="7434509" y="3159"/>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American Institute </a:t>
          </a:r>
          <a:r>
            <a:rPr lang="en-US" sz="1600" b="1" kern="1200"/>
            <a:t>of Physics</a:t>
          </a:r>
          <a:endParaRPr lang="en-US" sz="1600" b="1" kern="1200" dirty="0"/>
        </a:p>
      </dsp:txBody>
      <dsp:txXfrm>
        <a:off x="7434509" y="3159"/>
        <a:ext cx="1683406" cy="1010044"/>
      </dsp:txXfrm>
    </dsp:sp>
    <dsp:sp modelId="{1B357C1A-FE0E-42C6-A3DA-50A2765375B5}">
      <dsp:nvSpPr>
        <dsp:cNvPr id="0" name=""/>
        <dsp:cNvSpPr/>
      </dsp:nvSpPr>
      <dsp:spPr>
        <a:xfrm>
          <a:off x="9286257" y="3159"/>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American Mathematical Society</a:t>
          </a:r>
        </a:p>
      </dsp:txBody>
      <dsp:txXfrm>
        <a:off x="9286257" y="3159"/>
        <a:ext cx="1683406" cy="1010044"/>
      </dsp:txXfrm>
    </dsp:sp>
    <dsp:sp modelId="{793B78D9-75C6-45C2-96EA-9CDBDD8B4D58}">
      <dsp:nvSpPr>
        <dsp:cNvPr id="0" name=""/>
        <dsp:cNvSpPr/>
      </dsp:nvSpPr>
      <dsp:spPr>
        <a:xfrm>
          <a:off x="27519" y="1181544"/>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American </a:t>
          </a:r>
          <a:r>
            <a:rPr lang="en-US" sz="1600" b="1" kern="1200"/>
            <a:t>Physical Society</a:t>
          </a:r>
          <a:endParaRPr lang="en-US" sz="1600" b="1" kern="1200" dirty="0"/>
        </a:p>
      </dsp:txBody>
      <dsp:txXfrm>
        <a:off x="27519" y="1181544"/>
        <a:ext cx="1683406" cy="1010044"/>
      </dsp:txXfrm>
    </dsp:sp>
    <dsp:sp modelId="{32563556-9E3E-4AB4-BF40-A3E54EAEF4D8}">
      <dsp:nvSpPr>
        <dsp:cNvPr id="0" name=""/>
        <dsp:cNvSpPr/>
      </dsp:nvSpPr>
      <dsp:spPr>
        <a:xfrm>
          <a:off x="1879267" y="1181544"/>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American Society for Microbiology</a:t>
          </a:r>
        </a:p>
      </dsp:txBody>
      <dsp:txXfrm>
        <a:off x="1879267" y="1181544"/>
        <a:ext cx="1683406" cy="1010044"/>
      </dsp:txXfrm>
    </dsp:sp>
    <dsp:sp modelId="{8A4EB1C7-3DF5-445A-B95F-F5905F9EC094}">
      <dsp:nvSpPr>
        <dsp:cNvPr id="0" name=""/>
        <dsp:cNvSpPr/>
      </dsp:nvSpPr>
      <dsp:spPr>
        <a:xfrm>
          <a:off x="3731014" y="1181544"/>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Annual Reviews</a:t>
          </a:r>
        </a:p>
      </dsp:txBody>
      <dsp:txXfrm>
        <a:off x="3731014" y="1181544"/>
        <a:ext cx="1683406" cy="1010044"/>
      </dsp:txXfrm>
    </dsp:sp>
    <dsp:sp modelId="{B85BE72B-6217-48A4-879A-EAFDCDCA64C4}">
      <dsp:nvSpPr>
        <dsp:cNvPr id="0" name=""/>
        <dsp:cNvSpPr/>
      </dsp:nvSpPr>
      <dsp:spPr>
        <a:xfrm>
          <a:off x="5582762" y="1181544"/>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ASCE</a:t>
          </a:r>
          <a:endParaRPr lang="en-US" sz="1600" b="1" kern="1200" dirty="0"/>
        </a:p>
      </dsp:txBody>
      <dsp:txXfrm>
        <a:off x="5582762" y="1181544"/>
        <a:ext cx="1683406" cy="1010044"/>
      </dsp:txXfrm>
    </dsp:sp>
    <dsp:sp modelId="{64509506-C808-443B-A11F-DB775F6B5EEB}">
      <dsp:nvSpPr>
        <dsp:cNvPr id="0" name=""/>
        <dsp:cNvSpPr/>
      </dsp:nvSpPr>
      <dsp:spPr>
        <a:xfrm>
          <a:off x="7434509" y="1181544"/>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ASME</a:t>
          </a:r>
        </a:p>
      </dsp:txBody>
      <dsp:txXfrm>
        <a:off x="7434509" y="1181544"/>
        <a:ext cx="1683406" cy="1010044"/>
      </dsp:txXfrm>
    </dsp:sp>
    <dsp:sp modelId="{8C748BDA-7D4B-435C-AD2A-D204DB98DA2E}">
      <dsp:nvSpPr>
        <dsp:cNvPr id="0" name=""/>
        <dsp:cNvSpPr/>
      </dsp:nvSpPr>
      <dsp:spPr>
        <a:xfrm>
          <a:off x="9286257" y="1181544"/>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Bentham Science</a:t>
          </a:r>
          <a:endParaRPr lang="en-US" sz="1600" b="1" kern="1200" dirty="0"/>
        </a:p>
      </dsp:txBody>
      <dsp:txXfrm>
        <a:off x="9286257" y="1181544"/>
        <a:ext cx="1683406" cy="1010044"/>
      </dsp:txXfrm>
    </dsp:sp>
    <dsp:sp modelId="{A71E3E5D-FA7B-4F9B-B605-02FF7FF44307}">
      <dsp:nvSpPr>
        <dsp:cNvPr id="0" name=""/>
        <dsp:cNvSpPr/>
      </dsp:nvSpPr>
      <dsp:spPr>
        <a:xfrm>
          <a:off x="27519" y="235992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BMJ Journals</a:t>
          </a:r>
        </a:p>
      </dsp:txBody>
      <dsp:txXfrm>
        <a:off x="27519" y="2359928"/>
        <a:ext cx="1683406" cy="1010044"/>
      </dsp:txXfrm>
    </dsp:sp>
    <dsp:sp modelId="{D0826D1C-A138-42F1-8F60-085EC5CDD0FE}">
      <dsp:nvSpPr>
        <dsp:cNvPr id="0" name=""/>
        <dsp:cNvSpPr/>
      </dsp:nvSpPr>
      <dsp:spPr>
        <a:xfrm>
          <a:off x="1879267" y="235992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Cambridge University Press</a:t>
          </a:r>
        </a:p>
      </dsp:txBody>
      <dsp:txXfrm>
        <a:off x="1879267" y="2359928"/>
        <a:ext cx="1683406" cy="1010044"/>
      </dsp:txXfrm>
    </dsp:sp>
    <dsp:sp modelId="{34D5284C-4A47-4DC7-B118-72973465D2A5}">
      <dsp:nvSpPr>
        <dsp:cNvPr id="0" name=""/>
        <dsp:cNvSpPr/>
      </dsp:nvSpPr>
      <dsp:spPr>
        <a:xfrm>
          <a:off x="3731014" y="235992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Cold Spring Harbor Laboratory Press</a:t>
          </a:r>
        </a:p>
      </dsp:txBody>
      <dsp:txXfrm>
        <a:off x="3731014" y="2359928"/>
        <a:ext cx="1683406" cy="1010044"/>
      </dsp:txXfrm>
    </dsp:sp>
    <dsp:sp modelId="{E1730BD3-E6C1-434A-8DC4-87394CB1C332}">
      <dsp:nvSpPr>
        <dsp:cNvPr id="0" name=""/>
        <dsp:cNvSpPr/>
      </dsp:nvSpPr>
      <dsp:spPr>
        <a:xfrm>
          <a:off x="5582762" y="235992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Elsevier ScienceDirect</a:t>
          </a:r>
          <a:endParaRPr lang="en-US" sz="1600" b="1" kern="1200" dirty="0"/>
        </a:p>
      </dsp:txBody>
      <dsp:txXfrm>
        <a:off x="5582762" y="2359928"/>
        <a:ext cx="1683406" cy="1010044"/>
      </dsp:txXfrm>
    </dsp:sp>
    <dsp:sp modelId="{02143B54-964D-4E6E-9DD4-EB2F9987BA92}">
      <dsp:nvSpPr>
        <dsp:cNvPr id="0" name=""/>
        <dsp:cNvSpPr/>
      </dsp:nvSpPr>
      <dsp:spPr>
        <a:xfrm>
          <a:off x="7434509" y="235992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Emerald Publishing</a:t>
          </a:r>
        </a:p>
      </dsp:txBody>
      <dsp:txXfrm>
        <a:off x="7434509" y="2359928"/>
        <a:ext cx="1683406" cy="1010044"/>
      </dsp:txXfrm>
    </dsp:sp>
    <dsp:sp modelId="{126BE55C-1BE2-4BE7-8F16-2A318390211A}">
      <dsp:nvSpPr>
        <dsp:cNvPr id="0" name=""/>
        <dsp:cNvSpPr/>
      </dsp:nvSpPr>
      <dsp:spPr>
        <a:xfrm>
          <a:off x="9286257" y="235992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ICE Publishing</a:t>
          </a:r>
        </a:p>
      </dsp:txBody>
      <dsp:txXfrm>
        <a:off x="9286257" y="2359928"/>
        <a:ext cx="1683406" cy="1010044"/>
      </dsp:txXfrm>
    </dsp:sp>
    <dsp:sp modelId="{389C72D0-8832-4CA4-BA59-F58306DE3CCA}">
      <dsp:nvSpPr>
        <dsp:cNvPr id="0" name=""/>
        <dsp:cNvSpPr/>
      </dsp:nvSpPr>
      <dsp:spPr>
        <a:xfrm>
          <a:off x="27519" y="3538313"/>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IEEE</a:t>
          </a:r>
        </a:p>
      </dsp:txBody>
      <dsp:txXfrm>
        <a:off x="27519" y="3538313"/>
        <a:ext cx="1683406" cy="1010044"/>
      </dsp:txXfrm>
    </dsp:sp>
    <dsp:sp modelId="{C9703E3B-0310-486A-B2EA-D7CEBEC8D1D6}">
      <dsp:nvSpPr>
        <dsp:cNvPr id="0" name=""/>
        <dsp:cNvSpPr/>
      </dsp:nvSpPr>
      <dsp:spPr>
        <a:xfrm>
          <a:off x="1879267" y="3538313"/>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IndianJournals.com</a:t>
          </a:r>
        </a:p>
      </dsp:txBody>
      <dsp:txXfrm>
        <a:off x="1879267" y="3538313"/>
        <a:ext cx="1683406" cy="1010044"/>
      </dsp:txXfrm>
    </dsp:sp>
    <dsp:sp modelId="{AD420A40-8CD0-4B2E-A29C-9DD3867AA075}">
      <dsp:nvSpPr>
        <dsp:cNvPr id="0" name=""/>
        <dsp:cNvSpPr/>
      </dsp:nvSpPr>
      <dsp:spPr>
        <a:xfrm>
          <a:off x="3731014" y="3538313"/>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Institute of Physics</a:t>
          </a:r>
        </a:p>
      </dsp:txBody>
      <dsp:txXfrm>
        <a:off x="3731014" y="3538313"/>
        <a:ext cx="1683406" cy="1010044"/>
      </dsp:txXfrm>
    </dsp:sp>
    <dsp:sp modelId="{7DA69055-AD6A-4763-A60B-9C9CE1E251CA}">
      <dsp:nvSpPr>
        <dsp:cNvPr id="0" name=""/>
        <dsp:cNvSpPr/>
      </dsp:nvSpPr>
      <dsp:spPr>
        <a:xfrm>
          <a:off x="5582762" y="3538313"/>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Lippincott Williams &amp; Wilkins (Wolters Kluwer)</a:t>
          </a:r>
        </a:p>
      </dsp:txBody>
      <dsp:txXfrm>
        <a:off x="5582762" y="3538313"/>
        <a:ext cx="1683406" cy="1010044"/>
      </dsp:txXfrm>
    </dsp:sp>
    <dsp:sp modelId="{DABC6D8D-24AD-4A30-B1B7-D01E4B383D05}">
      <dsp:nvSpPr>
        <dsp:cNvPr id="0" name=""/>
        <dsp:cNvSpPr/>
      </dsp:nvSpPr>
      <dsp:spPr>
        <a:xfrm>
          <a:off x="7434509" y="3538313"/>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Oxford University Press</a:t>
          </a:r>
        </a:p>
      </dsp:txBody>
      <dsp:txXfrm>
        <a:off x="7434509" y="3538313"/>
        <a:ext cx="1683406" cy="1010044"/>
      </dsp:txXfrm>
    </dsp:sp>
    <dsp:sp modelId="{5018D2DE-7BDF-4305-81AD-F092302CDA1D}">
      <dsp:nvSpPr>
        <dsp:cNvPr id="0" name=""/>
        <dsp:cNvSpPr/>
      </dsp:nvSpPr>
      <dsp:spPr>
        <a:xfrm>
          <a:off x="9286257" y="3538313"/>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Project Muse</a:t>
          </a:r>
        </a:p>
      </dsp:txBody>
      <dsp:txXfrm>
        <a:off x="9286257" y="3538313"/>
        <a:ext cx="1683406" cy="1010044"/>
      </dsp:txXfrm>
    </dsp:sp>
    <dsp:sp modelId="{9694799B-BB19-4EEF-89DC-CFE295C857CC}">
      <dsp:nvSpPr>
        <dsp:cNvPr id="0" name=""/>
        <dsp:cNvSpPr/>
      </dsp:nvSpPr>
      <dsp:spPr>
        <a:xfrm>
          <a:off x="27519" y="471669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Sage Publishing</a:t>
          </a:r>
        </a:p>
      </dsp:txBody>
      <dsp:txXfrm>
        <a:off x="27519" y="4716698"/>
        <a:ext cx="1683406" cy="1010044"/>
      </dsp:txXfrm>
    </dsp:sp>
    <dsp:sp modelId="{6D9A18C5-A5C5-4B63-A0DE-0AD13FB61355}">
      <dsp:nvSpPr>
        <dsp:cNvPr id="0" name=""/>
        <dsp:cNvSpPr/>
      </dsp:nvSpPr>
      <dsp:spPr>
        <a:xfrm>
          <a:off x="1879267" y="471669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SPIE Digital Library</a:t>
          </a:r>
        </a:p>
      </dsp:txBody>
      <dsp:txXfrm>
        <a:off x="1879267" y="4716698"/>
        <a:ext cx="1683406" cy="1010044"/>
      </dsp:txXfrm>
    </dsp:sp>
    <dsp:sp modelId="{AF9B0563-982F-412A-9263-722F2DE925A4}">
      <dsp:nvSpPr>
        <dsp:cNvPr id="0" name=""/>
        <dsp:cNvSpPr/>
      </dsp:nvSpPr>
      <dsp:spPr>
        <a:xfrm>
          <a:off x="3731014" y="471669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Springer Nature</a:t>
          </a:r>
        </a:p>
      </dsp:txBody>
      <dsp:txXfrm>
        <a:off x="3731014" y="4716698"/>
        <a:ext cx="1683406" cy="1010044"/>
      </dsp:txXfrm>
    </dsp:sp>
    <dsp:sp modelId="{DA4C72FE-ED2D-4179-A7BE-C1C3CB362403}">
      <dsp:nvSpPr>
        <dsp:cNvPr id="0" name=""/>
        <dsp:cNvSpPr/>
      </dsp:nvSpPr>
      <dsp:spPr>
        <a:xfrm>
          <a:off x="5582762" y="471669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Taylor and Francis</a:t>
          </a:r>
        </a:p>
      </dsp:txBody>
      <dsp:txXfrm>
        <a:off x="5582762" y="4716698"/>
        <a:ext cx="1683406" cy="1010044"/>
      </dsp:txXfrm>
    </dsp:sp>
    <dsp:sp modelId="{DEB98E46-6CA0-4774-9CB3-8D07EB02C9C0}">
      <dsp:nvSpPr>
        <dsp:cNvPr id="0" name=""/>
        <dsp:cNvSpPr/>
      </dsp:nvSpPr>
      <dsp:spPr>
        <a:xfrm>
          <a:off x="7434509" y="471669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Thieme</a:t>
          </a:r>
        </a:p>
      </dsp:txBody>
      <dsp:txXfrm>
        <a:off x="7434509" y="4716698"/>
        <a:ext cx="1683406" cy="1010044"/>
      </dsp:txXfrm>
    </dsp:sp>
    <dsp:sp modelId="{4B1A76C5-6C0F-439E-8F1A-8B30C49F8676}">
      <dsp:nvSpPr>
        <dsp:cNvPr id="0" name=""/>
        <dsp:cNvSpPr/>
      </dsp:nvSpPr>
      <dsp:spPr>
        <a:xfrm>
          <a:off x="9286257" y="4716698"/>
          <a:ext cx="1683406" cy="10100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Wiley</a:t>
          </a:r>
        </a:p>
      </dsp:txBody>
      <dsp:txXfrm>
        <a:off x="9286257" y="4716698"/>
        <a:ext cx="1683406" cy="101004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6177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9" name="Google Shape;1889;p1:notes"/>
          <p:cNvSpPr txBox="1">
            <a:spLocks noGrp="1"/>
          </p:cNvSpPr>
          <p:nvPr>
            <p:ph type="body" idx="1"/>
          </p:nvPr>
        </p:nvSpPr>
        <p:spPr>
          <a:xfrm>
            <a:off x="679680" y="4716000"/>
            <a:ext cx="5437080" cy="446652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1890" name="Google Shape;1890;p1:notes"/>
          <p:cNvSpPr txBox="1">
            <a:spLocks noGrp="1"/>
          </p:cNvSpPr>
          <p:nvPr>
            <p:ph type="sldNum" idx="12"/>
          </p:nvPr>
        </p:nvSpPr>
        <p:spPr>
          <a:xfrm>
            <a:off x="3850560" y="9430200"/>
            <a:ext cx="2944440" cy="49536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18379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a:extLst>
            <a:ext uri="{FF2B5EF4-FFF2-40B4-BE49-F238E27FC236}">
              <a16:creationId xmlns:a16="http://schemas.microsoft.com/office/drawing/2014/main" id="{8EBCE13E-82DC-1691-5891-59E9D66CB030}"/>
            </a:ext>
          </a:extLst>
        </p:cNvPr>
        <p:cNvGrpSpPr/>
        <p:nvPr/>
      </p:nvGrpSpPr>
      <p:grpSpPr>
        <a:xfrm>
          <a:off x="0" y="0"/>
          <a:ext cx="0" cy="0"/>
          <a:chOff x="0" y="0"/>
          <a:chExt cx="0" cy="0"/>
        </a:xfrm>
      </p:grpSpPr>
      <p:sp>
        <p:nvSpPr>
          <p:cNvPr id="2399" name="Google Shape;2399;p24:notes">
            <a:extLst>
              <a:ext uri="{FF2B5EF4-FFF2-40B4-BE49-F238E27FC236}">
                <a16:creationId xmlns:a16="http://schemas.microsoft.com/office/drawing/2014/main" id="{98CBA7FB-48E6-546D-B57E-7C3482DBE1D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0" name="Google Shape;2400;p24:notes">
            <a:extLst>
              <a:ext uri="{FF2B5EF4-FFF2-40B4-BE49-F238E27FC236}">
                <a16:creationId xmlns:a16="http://schemas.microsoft.com/office/drawing/2014/main" id="{A860FD41-C3D0-AFEA-6CAC-20249C79C3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49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5" name="Google Shape;22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71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Google Shape;2337;p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8" name="Google Shape;233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9" name="Google Shape;233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38586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4" name="Google Shape;235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8111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4"/>
        <p:cNvGrpSpPr/>
        <p:nvPr/>
      </p:nvGrpSpPr>
      <p:grpSpPr>
        <a:xfrm>
          <a:off x="0" y="0"/>
          <a:ext cx="0" cy="0"/>
          <a:chOff x="0" y="0"/>
          <a:chExt cx="0" cy="0"/>
        </a:xfrm>
      </p:grpSpPr>
      <p:sp>
        <p:nvSpPr>
          <p:cNvPr id="2375" name="Google Shape;237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6" name="Google Shape;237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957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0" name="Google Shape;24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3033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a:extLst>
            <a:ext uri="{FF2B5EF4-FFF2-40B4-BE49-F238E27FC236}">
              <a16:creationId xmlns:a16="http://schemas.microsoft.com/office/drawing/2014/main" id="{AC2AD098-27D4-847D-5CEF-9E99DAB51F07}"/>
            </a:ext>
          </a:extLst>
        </p:cNvPr>
        <p:cNvGrpSpPr/>
        <p:nvPr/>
      </p:nvGrpSpPr>
      <p:grpSpPr>
        <a:xfrm>
          <a:off x="0" y="0"/>
          <a:ext cx="0" cy="0"/>
          <a:chOff x="0" y="0"/>
          <a:chExt cx="0" cy="0"/>
        </a:xfrm>
      </p:grpSpPr>
      <p:sp>
        <p:nvSpPr>
          <p:cNvPr id="2399" name="Google Shape;2399;p24:notes">
            <a:extLst>
              <a:ext uri="{FF2B5EF4-FFF2-40B4-BE49-F238E27FC236}">
                <a16:creationId xmlns:a16="http://schemas.microsoft.com/office/drawing/2014/main" id="{B1763F03-85B8-93B4-0E6A-85FBF5636CD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0" name="Google Shape;2400;p24:notes">
            <a:extLst>
              <a:ext uri="{FF2B5EF4-FFF2-40B4-BE49-F238E27FC236}">
                <a16:creationId xmlns:a16="http://schemas.microsoft.com/office/drawing/2014/main" id="{35EE89C7-AB45-F53E-6826-8D32BADF4E3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5728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5" name="Google Shape;241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538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5" name="Google Shape;242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4162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2" name="Google Shape;243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035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7" name="Google Shape;19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2206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2" name="Google Shape;244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50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Google Shape;245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0" name="Google Shape;24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798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4" name="Google Shape;245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1739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7" name="Google Shape;246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8156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1"/>
        <p:cNvGrpSpPr/>
        <p:nvPr/>
      </p:nvGrpSpPr>
      <p:grpSpPr>
        <a:xfrm>
          <a:off x="0" y="0"/>
          <a:ext cx="0" cy="0"/>
          <a:chOff x="0" y="0"/>
          <a:chExt cx="0" cy="0"/>
        </a:xfrm>
      </p:grpSpPr>
      <p:sp>
        <p:nvSpPr>
          <p:cNvPr id="2472" name="Google Shape;247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3" name="Google Shape;247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6438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8" name="Google Shape;247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9813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1"/>
        <p:cNvGrpSpPr/>
        <p:nvPr/>
      </p:nvGrpSpPr>
      <p:grpSpPr>
        <a:xfrm>
          <a:off x="0" y="0"/>
          <a:ext cx="0" cy="0"/>
          <a:chOff x="0" y="0"/>
          <a:chExt cx="0" cy="0"/>
        </a:xfrm>
      </p:grpSpPr>
      <p:sp>
        <p:nvSpPr>
          <p:cNvPr id="2482" name="Google Shape;248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3" name="Google Shape;248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6960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98" name="Google Shape;249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7606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C120-6A69-4112-E93E-F5E9F9816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C2930-3D29-0B13-4D37-C44738232D43}"/>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06D9524F-C43D-647D-FE2A-E0BD2E916573}"/>
              </a:ext>
            </a:extLst>
          </p:cNvPr>
          <p:cNvSpPr>
            <a:spLocks noGrp="1"/>
          </p:cNvSpPr>
          <p:nvPr>
            <p:ph type="body" idx="1"/>
          </p:nvPr>
        </p:nvSpPr>
        <p:spPr/>
        <p:txBody>
          <a:bodyPr/>
          <a:lstStyle/>
          <a:p>
            <a:pPr lvl="0"/>
            <a:r>
              <a:rPr lang="en-US" dirty="0"/>
              <a:t>INDEST-AICTE (2004)</a:t>
            </a:r>
          </a:p>
          <a:p>
            <a:pPr lvl="0"/>
            <a:r>
              <a:rPr lang="en-US" dirty="0"/>
              <a:t>NLIST</a:t>
            </a:r>
          </a:p>
          <a:p>
            <a:pPr lvl="0"/>
            <a:r>
              <a:rPr lang="en-US" dirty="0"/>
              <a:t> (2010)</a:t>
            </a:r>
          </a:p>
          <a:p>
            <a:pPr lvl="0"/>
            <a:r>
              <a:rPr lang="en-US" dirty="0"/>
              <a:t>E-</a:t>
            </a:r>
            <a:r>
              <a:rPr lang="en-US" dirty="0" err="1"/>
              <a:t>Shodh</a:t>
            </a:r>
            <a:r>
              <a:rPr lang="en-US" dirty="0"/>
              <a:t> </a:t>
            </a:r>
            <a:r>
              <a:rPr lang="en-US" dirty="0" err="1"/>
              <a:t>Sindhu</a:t>
            </a:r>
            <a:r>
              <a:rPr lang="en-US" dirty="0"/>
              <a:t> (2016)</a:t>
            </a:r>
          </a:p>
          <a:p>
            <a:endParaRPr lang="en-US" dirty="0"/>
          </a:p>
        </p:txBody>
      </p:sp>
      <p:sp>
        <p:nvSpPr>
          <p:cNvPr id="4" name="Slide Number Placeholder 3">
            <a:extLst>
              <a:ext uri="{FF2B5EF4-FFF2-40B4-BE49-F238E27FC236}">
                <a16:creationId xmlns:a16="http://schemas.microsoft.com/office/drawing/2014/main" id="{7A5D1934-C7F8-C9F3-1C52-F321D3B747C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90A71-7108-43CF-9FD7-B7EF570857B7}"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sym typeface="Arial"/>
            </a:endParaRPr>
          </a:p>
        </p:txBody>
      </p:sp>
    </p:spTree>
    <p:extLst>
      <p:ext uri="{BB962C8B-B14F-4D97-AF65-F5344CB8AC3E}">
        <p14:creationId xmlns:p14="http://schemas.microsoft.com/office/powerpoint/2010/main" val="2780717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9A3D1-6337-5EE8-CE07-0F5C7F4A1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5B4FE-2D7A-E7E9-DE3A-F4562337D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67224-05A2-05BA-61F9-DCE81A8363B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B657128-D66F-798B-0A71-14C83073AA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15118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2"/>
        <p:cNvGrpSpPr/>
        <p:nvPr/>
      </p:nvGrpSpPr>
      <p:grpSpPr>
        <a:xfrm>
          <a:off x="0" y="0"/>
          <a:ext cx="0" cy="0"/>
          <a:chOff x="0" y="0"/>
          <a:chExt cx="0" cy="0"/>
        </a:xfrm>
      </p:grpSpPr>
      <p:sp>
        <p:nvSpPr>
          <p:cNvPr id="1953" name="Google Shape;1953;p7: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4" name="Google Shape;19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5" name="Google Shape;19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3</a:t>
            </a:fld>
            <a:endParaRPr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74427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C5DCF-D337-C524-9867-B1FBC58E5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7180F-1469-D5DD-8B9E-7AFAE75D7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F8E06-4459-4CC0-E597-463945FBAC2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7E03B1C5-01A1-7FF4-3B31-98AE7A8B6E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185117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C4D6D-9AC8-074C-9B09-7055A9AD1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81583-7945-0C3E-6086-903EDCEAA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E0C60-2C26-4AA2-8135-781CA4DCB3D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A39DC65A-0BA7-8AFF-7BAE-25F83355CA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519786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FA8C8-209E-5A1F-8B47-F52BC9677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97D90-39BB-A9F5-36A9-4591C8912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D0454-39E3-2F83-05F7-5226E587D07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CB11A82F-8BD9-6A55-3518-F0B7B3ED4B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675387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07F2F-A1D6-6265-7D3A-42B53DE03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F95BB-A4A6-5D8E-2406-39C774A50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42332-BDBB-FF7F-6C00-EE8B152433C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5261E436-F6DD-3CD7-8DFD-00B3B82919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234106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6CFBE-AD06-0587-8479-F6D8DB819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0FC0B-2C16-21C9-3A70-43C776A7C1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002AF-785A-F0A5-A832-894C18DD016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2F7BEE5-D903-3BAE-2831-214AA5E585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197327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E0EAA-D598-1EB4-66D0-CF1A23FEE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31138-0720-324D-93E4-AE56D8262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975BC-CE89-BF5C-AA70-8DFFCA777F7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37D8218-9225-86A4-D10E-75123EEDEA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164472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60834-06EF-0828-55DF-FCF2AF245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1FF3A-CA5B-E583-B580-2C52A7089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FBC99-86A8-9F4E-BF46-F109EE4248C7}"/>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5A3474D0-AF9C-D381-F7E6-F020E9F7A3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319586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3AF03-F37C-00BE-14FF-09A0B0F39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1BC0F-4C93-50B6-3109-542A7F332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76D69-C58C-9C06-4EE1-02FA58D8001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A2C781E-78C2-7E80-59DF-F7577BD1B3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616494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7897D-D2D2-139E-BF62-47A5AA57A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35FCA-1F66-1A1E-FC83-A4B9DE811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16FFE-7ED1-68FC-4257-27B492F9057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7DFBF767-ACB7-5824-A35B-036A08CC12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551374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0"/>
            <a:r>
              <a:rPr lang="en-US" dirty="0"/>
              <a:t>INDEST-AICTE (2004)</a:t>
            </a:r>
          </a:p>
          <a:p>
            <a:pPr lvl="0"/>
            <a:r>
              <a:rPr lang="en-US" dirty="0"/>
              <a:t>NLIST</a:t>
            </a:r>
          </a:p>
          <a:p>
            <a:pPr lvl="0"/>
            <a:r>
              <a:rPr lang="en-US" dirty="0"/>
              <a:t> (2010)</a:t>
            </a:r>
          </a:p>
          <a:p>
            <a:pPr lvl="0"/>
            <a:r>
              <a:rPr lang="en-US" dirty="0"/>
              <a:t>E-</a:t>
            </a:r>
            <a:r>
              <a:rPr lang="en-US" dirty="0" err="1"/>
              <a:t>Shodh</a:t>
            </a:r>
            <a:r>
              <a:rPr lang="en-US" dirty="0"/>
              <a:t> </a:t>
            </a:r>
            <a:r>
              <a:rPr lang="en-US" dirty="0" err="1"/>
              <a:t>Sindhu</a:t>
            </a:r>
            <a:r>
              <a:rPr lang="en-US" dirty="0"/>
              <a:t> (2016)</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90A71-7108-43CF-9FD7-B7EF570857B7}"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220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a:extLst>
            <a:ext uri="{FF2B5EF4-FFF2-40B4-BE49-F238E27FC236}">
              <a16:creationId xmlns:a16="http://schemas.microsoft.com/office/drawing/2014/main" id="{35E1CC97-1D2C-0F30-5401-445D05AA09CA}"/>
            </a:ext>
          </a:extLst>
        </p:cNvPr>
        <p:cNvGrpSpPr/>
        <p:nvPr/>
      </p:nvGrpSpPr>
      <p:grpSpPr>
        <a:xfrm>
          <a:off x="0" y="0"/>
          <a:ext cx="0" cy="0"/>
          <a:chOff x="0" y="0"/>
          <a:chExt cx="0" cy="0"/>
        </a:xfrm>
      </p:grpSpPr>
      <p:sp>
        <p:nvSpPr>
          <p:cNvPr id="2556" name="Google Shape;2556;p42:notes">
            <a:extLst>
              <a:ext uri="{FF2B5EF4-FFF2-40B4-BE49-F238E27FC236}">
                <a16:creationId xmlns:a16="http://schemas.microsoft.com/office/drawing/2014/main" id="{AA35CAD5-A51F-36F5-9DE4-DD9406F593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7" name="Google Shape;2557;p42:notes">
            <a:extLst>
              <a:ext uri="{FF2B5EF4-FFF2-40B4-BE49-F238E27FC236}">
                <a16:creationId xmlns:a16="http://schemas.microsoft.com/office/drawing/2014/main" id="{E8A6DFAA-3B0A-C73A-6CEC-4615D2C4505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8" name="Google Shape;2558;p42:notes">
            <a:extLst>
              <a:ext uri="{FF2B5EF4-FFF2-40B4-BE49-F238E27FC236}">
                <a16:creationId xmlns:a16="http://schemas.microsoft.com/office/drawing/2014/main" id="{06A6D186-63B3-53BD-C936-CCC1B99D7F9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906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2356-1451-4F3E-9984-34CCE05F9B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72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Researcher will able to use his/her own </a:t>
            </a:r>
            <a:r>
              <a:rPr lang="en-US" b="1" dirty="0"/>
              <a:t>Drive </a:t>
            </a:r>
            <a:r>
              <a:rPr lang="en-US" dirty="0"/>
              <a:t>under </a:t>
            </a:r>
            <a:r>
              <a:rPr lang="en-US" b="1" dirty="0"/>
              <a:t>My Library </a:t>
            </a:r>
            <a:r>
              <a:rPr lang="en-US" dirty="0"/>
              <a:t>tab for storing documents on Thesis work</a:t>
            </a:r>
          </a:p>
        </p:txBody>
      </p:sp>
    </p:spTree>
    <p:extLst>
      <p:ext uri="{BB962C8B-B14F-4D97-AF65-F5344CB8AC3E}">
        <p14:creationId xmlns:p14="http://schemas.microsoft.com/office/powerpoint/2010/main" val="170455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8AE26-9BA9-A008-8599-84588803A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7B457-A6AD-E547-FACE-5310B70267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BAF78B-0B73-C319-B606-EB840E5DE855}"/>
              </a:ext>
            </a:extLst>
          </p:cNvPr>
          <p:cNvSpPr>
            <a:spLocks noGrp="1"/>
          </p:cNvSpPr>
          <p:nvPr>
            <p:ph type="body" idx="1"/>
          </p:nvPr>
        </p:nvSpPr>
        <p:spPr/>
        <p:txBody>
          <a:bodyPr/>
          <a:lstStyle/>
          <a:p>
            <a:r>
              <a:rPr lang="en-US" dirty="0"/>
              <a:t>Researcher will able to use his/her own </a:t>
            </a:r>
            <a:r>
              <a:rPr lang="en-US" b="1" dirty="0"/>
              <a:t>Drive </a:t>
            </a:r>
            <a:r>
              <a:rPr lang="en-US" dirty="0"/>
              <a:t>under </a:t>
            </a:r>
            <a:r>
              <a:rPr lang="en-US" b="1" dirty="0"/>
              <a:t>My Library </a:t>
            </a:r>
            <a:r>
              <a:rPr lang="en-US" dirty="0"/>
              <a:t>tab for storing documents on Thesis work</a:t>
            </a:r>
          </a:p>
        </p:txBody>
      </p:sp>
    </p:spTree>
    <p:extLst>
      <p:ext uri="{BB962C8B-B14F-4D97-AF65-F5344CB8AC3E}">
        <p14:creationId xmlns:p14="http://schemas.microsoft.com/office/powerpoint/2010/main" val="362119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7DD9E-3DA3-314B-6398-26EF8342E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04F39-197E-5B9C-E3A4-07FA22FCC33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310558B-C4F4-4645-28D0-D2065FA8DFE8}"/>
              </a:ext>
            </a:extLst>
          </p:cNvPr>
          <p:cNvSpPr>
            <a:spLocks noGrp="1"/>
          </p:cNvSpPr>
          <p:nvPr>
            <p:ph type="body" idx="1"/>
          </p:nvPr>
        </p:nvSpPr>
        <p:spPr/>
        <p:txBody>
          <a:bodyPr/>
          <a:lstStyle/>
          <a:p>
            <a:r>
              <a:rPr lang="en-US" dirty="0"/>
              <a:t>Researcher can Interact with the Guide using </a:t>
            </a:r>
            <a:r>
              <a:rPr lang="en-US" b="1" dirty="0"/>
              <a:t>Guide Interaction </a:t>
            </a:r>
            <a:r>
              <a:rPr lang="en-US" dirty="0"/>
              <a:t>option where he/she can </a:t>
            </a:r>
            <a:r>
              <a:rPr lang="en-US" b="1" dirty="0"/>
              <a:t>Add Notes </a:t>
            </a:r>
            <a:r>
              <a:rPr lang="en-US" dirty="0"/>
              <a:t>and </a:t>
            </a:r>
            <a:r>
              <a:rPr lang="en-US" b="1" dirty="0"/>
              <a:t>Share</a:t>
            </a:r>
            <a:r>
              <a:rPr lang="en-US" dirty="0"/>
              <a:t> with Guide</a:t>
            </a:r>
          </a:p>
          <a:p>
            <a:r>
              <a:rPr lang="en-US" dirty="0"/>
              <a:t>A </a:t>
            </a:r>
            <a:r>
              <a:rPr lang="en-US" b="1" dirty="0"/>
              <a:t>Discussion Board </a:t>
            </a:r>
            <a:r>
              <a:rPr lang="en-US" dirty="0"/>
              <a:t>is also given for making Creative Discussion</a:t>
            </a:r>
          </a:p>
        </p:txBody>
      </p:sp>
    </p:spTree>
    <p:extLst>
      <p:ext uri="{BB962C8B-B14F-4D97-AF65-F5344CB8AC3E}">
        <p14:creationId xmlns:p14="http://schemas.microsoft.com/office/powerpoint/2010/main" val="163254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6"/>
        <p:cNvGrpSpPr/>
        <p:nvPr/>
      </p:nvGrpSpPr>
      <p:grpSpPr>
        <a:xfrm>
          <a:off x="0" y="0"/>
          <a:ext cx="0" cy="0"/>
          <a:chOff x="0" y="0"/>
          <a:chExt cx="0" cy="0"/>
        </a:xfrm>
      </p:grpSpPr>
      <p:sp>
        <p:nvSpPr>
          <p:cNvPr id="47" name="Google Shape;47;p142"/>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42"/>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9" name="Google Shape;49;p142"/>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50" name="Google Shape;50;p142"/>
          <p:cNvSpPr txBox="1">
            <a:spLocks noGrp="1"/>
          </p:cNvSpPr>
          <p:nvPr>
            <p:ph type="body" idx="3"/>
          </p:nvPr>
        </p:nvSpPr>
        <p:spPr>
          <a:xfrm>
            <a:off x="60960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51" name="Google Shape;51;p142"/>
          <p:cNvSpPr txBox="1">
            <a:spLocks noGrp="1"/>
          </p:cNvSpPr>
          <p:nvPr>
            <p:ph type="body" idx="4"/>
          </p:nvPr>
        </p:nvSpPr>
        <p:spPr>
          <a:xfrm>
            <a:off x="623232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248"/>
        <p:cNvGrpSpPr/>
        <p:nvPr/>
      </p:nvGrpSpPr>
      <p:grpSpPr>
        <a:xfrm>
          <a:off x="0" y="0"/>
          <a:ext cx="0" cy="0"/>
          <a:chOff x="0" y="0"/>
          <a:chExt cx="0" cy="0"/>
        </a:xfrm>
      </p:grpSpPr>
      <p:sp>
        <p:nvSpPr>
          <p:cNvPr id="1249" name="Google Shape;1249;p227"/>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27"/>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51" name="Google Shape;1251;p227"/>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52" name="Google Shape;1252;p227"/>
          <p:cNvSpPr txBox="1">
            <a:spLocks noGrp="1"/>
          </p:cNvSpPr>
          <p:nvPr>
            <p:ph type="body" idx="3"/>
          </p:nvPr>
        </p:nvSpPr>
        <p:spPr>
          <a:xfrm>
            <a:off x="609600" y="3682560"/>
            <a:ext cx="1097232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53" name="Google Shape;1253;p227"/>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4" name="Google Shape;1254;p227"/>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55" name="Google Shape;1255;p227"/>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256"/>
        <p:cNvGrpSpPr/>
        <p:nvPr/>
      </p:nvGrpSpPr>
      <p:grpSpPr>
        <a:xfrm>
          <a:off x="0" y="0"/>
          <a:ext cx="0" cy="0"/>
          <a:chOff x="0" y="0"/>
          <a:chExt cx="0" cy="0"/>
        </a:xfrm>
      </p:grpSpPr>
      <p:sp>
        <p:nvSpPr>
          <p:cNvPr id="1257" name="Google Shape;1257;p228"/>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8" name="Google Shape;1258;p228"/>
          <p:cNvSpPr txBox="1">
            <a:spLocks noGrp="1"/>
          </p:cNvSpPr>
          <p:nvPr>
            <p:ph type="body" idx="1"/>
          </p:nvPr>
        </p:nvSpPr>
        <p:spPr>
          <a:xfrm>
            <a:off x="609600" y="1604640"/>
            <a:ext cx="1097232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59" name="Google Shape;1259;p228"/>
          <p:cNvSpPr txBox="1">
            <a:spLocks noGrp="1"/>
          </p:cNvSpPr>
          <p:nvPr>
            <p:ph type="body" idx="2"/>
          </p:nvPr>
        </p:nvSpPr>
        <p:spPr>
          <a:xfrm>
            <a:off x="609600" y="3682560"/>
            <a:ext cx="1097232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60" name="Google Shape;1260;p228"/>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1" name="Google Shape;1261;p228"/>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62" name="Google Shape;1262;p228"/>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263"/>
        <p:cNvGrpSpPr/>
        <p:nvPr/>
      </p:nvGrpSpPr>
      <p:grpSpPr>
        <a:xfrm>
          <a:off x="0" y="0"/>
          <a:ext cx="0" cy="0"/>
          <a:chOff x="0" y="0"/>
          <a:chExt cx="0" cy="0"/>
        </a:xfrm>
      </p:grpSpPr>
      <p:sp>
        <p:nvSpPr>
          <p:cNvPr id="1264" name="Google Shape;1264;p229"/>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5" name="Google Shape;1265;p229"/>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66" name="Google Shape;1266;p229"/>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67" name="Google Shape;1267;p229"/>
          <p:cNvSpPr txBox="1">
            <a:spLocks noGrp="1"/>
          </p:cNvSpPr>
          <p:nvPr>
            <p:ph type="body" idx="3"/>
          </p:nvPr>
        </p:nvSpPr>
        <p:spPr>
          <a:xfrm>
            <a:off x="609600" y="3682560"/>
            <a:ext cx="53544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68" name="Google Shape;1268;p229"/>
          <p:cNvSpPr txBox="1">
            <a:spLocks noGrp="1"/>
          </p:cNvSpPr>
          <p:nvPr>
            <p:ph type="body" idx="4"/>
          </p:nvPr>
        </p:nvSpPr>
        <p:spPr>
          <a:xfrm>
            <a:off x="6232320" y="3682560"/>
            <a:ext cx="53544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69" name="Google Shape;1269;p229"/>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0" name="Google Shape;1270;p229"/>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71" name="Google Shape;1271;p229"/>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272"/>
        <p:cNvGrpSpPr/>
        <p:nvPr/>
      </p:nvGrpSpPr>
      <p:grpSpPr>
        <a:xfrm>
          <a:off x="0" y="0"/>
          <a:ext cx="0" cy="0"/>
          <a:chOff x="0" y="0"/>
          <a:chExt cx="0" cy="0"/>
        </a:xfrm>
      </p:grpSpPr>
      <p:sp>
        <p:nvSpPr>
          <p:cNvPr id="1273" name="Google Shape;1273;p230"/>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4" name="Google Shape;1274;p230"/>
          <p:cNvSpPr txBox="1">
            <a:spLocks noGrp="1"/>
          </p:cNvSpPr>
          <p:nvPr>
            <p:ph type="body" idx="1"/>
          </p:nvPr>
        </p:nvSpPr>
        <p:spPr>
          <a:xfrm>
            <a:off x="609600" y="1604640"/>
            <a:ext cx="35328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75" name="Google Shape;1275;p230"/>
          <p:cNvSpPr txBox="1">
            <a:spLocks noGrp="1"/>
          </p:cNvSpPr>
          <p:nvPr>
            <p:ph type="body" idx="2"/>
          </p:nvPr>
        </p:nvSpPr>
        <p:spPr>
          <a:xfrm>
            <a:off x="4319520" y="1604640"/>
            <a:ext cx="35328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76" name="Google Shape;1276;p230"/>
          <p:cNvSpPr txBox="1">
            <a:spLocks noGrp="1"/>
          </p:cNvSpPr>
          <p:nvPr>
            <p:ph type="body" idx="3"/>
          </p:nvPr>
        </p:nvSpPr>
        <p:spPr>
          <a:xfrm>
            <a:off x="8029440" y="1604640"/>
            <a:ext cx="35328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77" name="Google Shape;1277;p230"/>
          <p:cNvSpPr txBox="1">
            <a:spLocks noGrp="1"/>
          </p:cNvSpPr>
          <p:nvPr>
            <p:ph type="body" idx="4"/>
          </p:nvPr>
        </p:nvSpPr>
        <p:spPr>
          <a:xfrm>
            <a:off x="609600" y="3682560"/>
            <a:ext cx="35328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78" name="Google Shape;1278;p230"/>
          <p:cNvSpPr txBox="1">
            <a:spLocks noGrp="1"/>
          </p:cNvSpPr>
          <p:nvPr>
            <p:ph type="body" idx="5"/>
          </p:nvPr>
        </p:nvSpPr>
        <p:spPr>
          <a:xfrm>
            <a:off x="4319520" y="3682560"/>
            <a:ext cx="35328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79" name="Google Shape;1279;p230"/>
          <p:cNvSpPr txBox="1">
            <a:spLocks noGrp="1"/>
          </p:cNvSpPr>
          <p:nvPr>
            <p:ph type="body" idx="6"/>
          </p:nvPr>
        </p:nvSpPr>
        <p:spPr>
          <a:xfrm>
            <a:off x="8029440" y="3682560"/>
            <a:ext cx="35328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80" name="Google Shape;1280;p230"/>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1" name="Google Shape;1281;p230"/>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82" name="Google Shape;1282;p230"/>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289"/>
        <p:cNvGrpSpPr/>
        <p:nvPr/>
      </p:nvGrpSpPr>
      <p:grpSpPr>
        <a:xfrm>
          <a:off x="0" y="0"/>
          <a:ext cx="0" cy="0"/>
          <a:chOff x="0" y="0"/>
          <a:chExt cx="0" cy="0"/>
        </a:xfrm>
      </p:grpSpPr>
      <p:sp>
        <p:nvSpPr>
          <p:cNvPr id="1290" name="Google Shape;1290;p104"/>
          <p:cNvSpPr txBox="1">
            <a:spLocks noGrp="1"/>
          </p:cNvSpPr>
          <p:nvPr>
            <p:ph type="subTitle" idx="1"/>
          </p:nvPr>
        </p:nvSpPr>
        <p:spPr>
          <a:xfrm>
            <a:off x="609600" y="273600"/>
            <a:ext cx="10972320" cy="5308320"/>
          </a:xfrm>
          <a:prstGeom prst="rect">
            <a:avLst/>
          </a:prstGeom>
          <a:noFill/>
          <a:ln>
            <a:noFill/>
          </a:ln>
        </p:spPr>
        <p:txBody>
          <a:bodyPr spcFirstLastPara="1" wrap="square" lIns="0" tIns="0" rIns="0" bIns="0" anchor="ctr" anchorCtr="0">
            <a:noAutofit/>
          </a:bodyPr>
          <a:lstStyle>
            <a:lvl1pPr lvl="0" algn="l">
              <a:lnSpc>
                <a:spcPct val="90000"/>
              </a:lnSpc>
              <a:spcBef>
                <a:spcPts val="1889"/>
              </a:spcBef>
              <a:spcAft>
                <a:spcPts val="0"/>
              </a:spcAft>
              <a:buSzPts val="810"/>
              <a:buChar char="●"/>
              <a:defRPr/>
            </a:lvl1pPr>
            <a:lvl2pPr lvl="1" algn="l">
              <a:lnSpc>
                <a:spcPct val="90000"/>
              </a:lnSpc>
              <a:spcBef>
                <a:spcPts val="667"/>
              </a:spcBef>
              <a:spcAft>
                <a:spcPts val="0"/>
              </a:spcAft>
              <a:buClr>
                <a:schemeClr val="dk1"/>
              </a:buClr>
              <a:buSzPts val="1800"/>
              <a:buChar char="•"/>
              <a:defRPr/>
            </a:lvl2pPr>
            <a:lvl3pPr lvl="2" algn="l">
              <a:lnSpc>
                <a:spcPct val="90000"/>
              </a:lnSpc>
              <a:spcBef>
                <a:spcPts val="667"/>
              </a:spcBef>
              <a:spcAft>
                <a:spcPts val="0"/>
              </a:spcAft>
              <a:buClr>
                <a:schemeClr val="dk1"/>
              </a:buClr>
              <a:buSzPts val="1800"/>
              <a:buChar char="•"/>
              <a:defRPr/>
            </a:lvl3pPr>
            <a:lvl4pPr lvl="3" algn="l">
              <a:lnSpc>
                <a:spcPct val="90000"/>
              </a:lnSpc>
              <a:spcBef>
                <a:spcPts val="667"/>
              </a:spcBef>
              <a:spcAft>
                <a:spcPts val="0"/>
              </a:spcAft>
              <a:buClr>
                <a:schemeClr val="dk1"/>
              </a:buClr>
              <a:buSzPts val="1800"/>
              <a:buChar char="•"/>
              <a:defRPr/>
            </a:lvl4pPr>
            <a:lvl5pPr lvl="4" algn="l">
              <a:lnSpc>
                <a:spcPct val="90000"/>
              </a:lnSpc>
              <a:spcBef>
                <a:spcPts val="667"/>
              </a:spcBef>
              <a:spcAft>
                <a:spcPts val="0"/>
              </a:spcAft>
              <a:buClr>
                <a:schemeClr val="dk1"/>
              </a:buClr>
              <a:buSzPts val="1800"/>
              <a:buChar char="•"/>
              <a:defRPr/>
            </a:lvl5pPr>
            <a:lvl6pPr lvl="5" algn="l">
              <a:lnSpc>
                <a:spcPct val="90000"/>
              </a:lnSpc>
              <a:spcBef>
                <a:spcPts val="667"/>
              </a:spcBef>
              <a:spcAft>
                <a:spcPts val="0"/>
              </a:spcAft>
              <a:buClr>
                <a:schemeClr val="dk1"/>
              </a:buClr>
              <a:buSzPts val="1800"/>
              <a:buChar char="•"/>
              <a:defRPr/>
            </a:lvl6pPr>
            <a:lvl7pPr lvl="6" algn="l">
              <a:lnSpc>
                <a:spcPct val="90000"/>
              </a:lnSpc>
              <a:spcBef>
                <a:spcPts val="667"/>
              </a:spcBef>
              <a:spcAft>
                <a:spcPts val="0"/>
              </a:spcAft>
              <a:buClr>
                <a:schemeClr val="dk1"/>
              </a:buClr>
              <a:buSzPts val="1800"/>
              <a:buChar char="•"/>
              <a:defRPr/>
            </a:lvl7pPr>
            <a:lvl8pPr lvl="7" algn="l">
              <a:lnSpc>
                <a:spcPct val="90000"/>
              </a:lnSpc>
              <a:spcBef>
                <a:spcPts val="667"/>
              </a:spcBef>
              <a:spcAft>
                <a:spcPts val="0"/>
              </a:spcAft>
              <a:buClr>
                <a:schemeClr val="dk1"/>
              </a:buClr>
              <a:buSzPts val="1800"/>
              <a:buChar char="•"/>
              <a:defRPr/>
            </a:lvl8pPr>
            <a:lvl9pPr lvl="8" algn="l">
              <a:lnSpc>
                <a:spcPct val="90000"/>
              </a:lnSpc>
              <a:spcBef>
                <a:spcPts val="667"/>
              </a:spcBef>
              <a:spcAft>
                <a:spcPts val="0"/>
              </a:spcAft>
              <a:buClr>
                <a:schemeClr val="dk1"/>
              </a:buClr>
              <a:buSzPts val="1800"/>
              <a:buChar char="•"/>
              <a:defRPr/>
            </a:lvl9pPr>
          </a:lstStyle>
          <a:p>
            <a:endParaRPr/>
          </a:p>
        </p:txBody>
      </p:sp>
      <p:sp>
        <p:nvSpPr>
          <p:cNvPr id="1291" name="Google Shape;1291;p104"/>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2" name="Google Shape;1292;p104"/>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293" name="Google Shape;1293;p104"/>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94"/>
        <p:cNvGrpSpPr/>
        <p:nvPr/>
      </p:nvGrpSpPr>
      <p:grpSpPr>
        <a:xfrm>
          <a:off x="0" y="0"/>
          <a:ext cx="0" cy="0"/>
          <a:chOff x="0" y="0"/>
          <a:chExt cx="0" cy="0"/>
        </a:xfrm>
      </p:grpSpPr>
      <p:sp>
        <p:nvSpPr>
          <p:cNvPr id="1295" name="Google Shape;1295;p295"/>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6" name="Google Shape;1296;p295"/>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297" name="Google Shape;1297;p295"/>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298"/>
        <p:cNvGrpSpPr/>
        <p:nvPr/>
      </p:nvGrpSpPr>
      <p:grpSpPr>
        <a:xfrm>
          <a:off x="0" y="0"/>
          <a:ext cx="0" cy="0"/>
          <a:chOff x="0" y="0"/>
          <a:chExt cx="0" cy="0"/>
        </a:xfrm>
      </p:grpSpPr>
      <p:sp>
        <p:nvSpPr>
          <p:cNvPr id="1299" name="Google Shape;1299;p296"/>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0" name="Google Shape;1300;p296"/>
          <p:cNvSpPr txBox="1">
            <a:spLocks noGrp="1"/>
          </p:cNvSpPr>
          <p:nvPr>
            <p:ph type="subTitle" idx="1"/>
          </p:nvPr>
        </p:nvSpPr>
        <p:spPr>
          <a:xfrm>
            <a:off x="609600" y="1604640"/>
            <a:ext cx="10972320" cy="3977280"/>
          </a:xfrm>
          <a:prstGeom prst="rect">
            <a:avLst/>
          </a:prstGeom>
          <a:noFill/>
          <a:ln>
            <a:noFill/>
          </a:ln>
        </p:spPr>
        <p:txBody>
          <a:bodyPr spcFirstLastPara="1" wrap="square" lIns="0" tIns="0" rIns="0" bIns="0" anchor="ctr" anchorCtr="0">
            <a:noAutofit/>
          </a:bodyPr>
          <a:lstStyle>
            <a:lvl1pPr lvl="0" algn="l">
              <a:lnSpc>
                <a:spcPct val="90000"/>
              </a:lnSpc>
              <a:spcBef>
                <a:spcPts val="1889"/>
              </a:spcBef>
              <a:spcAft>
                <a:spcPts val="0"/>
              </a:spcAft>
              <a:buSzPts val="810"/>
              <a:buChar char="●"/>
              <a:defRPr/>
            </a:lvl1pPr>
            <a:lvl2pPr lvl="1" algn="l">
              <a:lnSpc>
                <a:spcPct val="90000"/>
              </a:lnSpc>
              <a:spcBef>
                <a:spcPts val="667"/>
              </a:spcBef>
              <a:spcAft>
                <a:spcPts val="0"/>
              </a:spcAft>
              <a:buClr>
                <a:schemeClr val="dk1"/>
              </a:buClr>
              <a:buSzPts val="1800"/>
              <a:buChar char="•"/>
              <a:defRPr/>
            </a:lvl2pPr>
            <a:lvl3pPr lvl="2" algn="l">
              <a:lnSpc>
                <a:spcPct val="90000"/>
              </a:lnSpc>
              <a:spcBef>
                <a:spcPts val="667"/>
              </a:spcBef>
              <a:spcAft>
                <a:spcPts val="0"/>
              </a:spcAft>
              <a:buClr>
                <a:schemeClr val="dk1"/>
              </a:buClr>
              <a:buSzPts val="1800"/>
              <a:buChar char="•"/>
              <a:defRPr/>
            </a:lvl3pPr>
            <a:lvl4pPr lvl="3" algn="l">
              <a:lnSpc>
                <a:spcPct val="90000"/>
              </a:lnSpc>
              <a:spcBef>
                <a:spcPts val="667"/>
              </a:spcBef>
              <a:spcAft>
                <a:spcPts val="0"/>
              </a:spcAft>
              <a:buClr>
                <a:schemeClr val="dk1"/>
              </a:buClr>
              <a:buSzPts val="1800"/>
              <a:buChar char="•"/>
              <a:defRPr/>
            </a:lvl4pPr>
            <a:lvl5pPr lvl="4" algn="l">
              <a:lnSpc>
                <a:spcPct val="90000"/>
              </a:lnSpc>
              <a:spcBef>
                <a:spcPts val="667"/>
              </a:spcBef>
              <a:spcAft>
                <a:spcPts val="0"/>
              </a:spcAft>
              <a:buClr>
                <a:schemeClr val="dk1"/>
              </a:buClr>
              <a:buSzPts val="1800"/>
              <a:buChar char="•"/>
              <a:defRPr/>
            </a:lvl5pPr>
            <a:lvl6pPr lvl="5" algn="l">
              <a:lnSpc>
                <a:spcPct val="90000"/>
              </a:lnSpc>
              <a:spcBef>
                <a:spcPts val="667"/>
              </a:spcBef>
              <a:spcAft>
                <a:spcPts val="0"/>
              </a:spcAft>
              <a:buClr>
                <a:schemeClr val="dk1"/>
              </a:buClr>
              <a:buSzPts val="1800"/>
              <a:buChar char="•"/>
              <a:defRPr/>
            </a:lvl6pPr>
            <a:lvl7pPr lvl="6" algn="l">
              <a:lnSpc>
                <a:spcPct val="90000"/>
              </a:lnSpc>
              <a:spcBef>
                <a:spcPts val="667"/>
              </a:spcBef>
              <a:spcAft>
                <a:spcPts val="0"/>
              </a:spcAft>
              <a:buClr>
                <a:schemeClr val="dk1"/>
              </a:buClr>
              <a:buSzPts val="1800"/>
              <a:buChar char="•"/>
              <a:defRPr/>
            </a:lvl7pPr>
            <a:lvl8pPr lvl="7" algn="l">
              <a:lnSpc>
                <a:spcPct val="90000"/>
              </a:lnSpc>
              <a:spcBef>
                <a:spcPts val="667"/>
              </a:spcBef>
              <a:spcAft>
                <a:spcPts val="0"/>
              </a:spcAft>
              <a:buClr>
                <a:schemeClr val="dk1"/>
              </a:buClr>
              <a:buSzPts val="1800"/>
              <a:buChar char="•"/>
              <a:defRPr/>
            </a:lvl8pPr>
            <a:lvl9pPr lvl="8" algn="l">
              <a:lnSpc>
                <a:spcPct val="90000"/>
              </a:lnSpc>
              <a:spcBef>
                <a:spcPts val="667"/>
              </a:spcBef>
              <a:spcAft>
                <a:spcPts val="0"/>
              </a:spcAft>
              <a:buClr>
                <a:schemeClr val="dk1"/>
              </a:buClr>
              <a:buSzPts val="1800"/>
              <a:buChar char="•"/>
              <a:defRPr/>
            </a:lvl9pPr>
          </a:lstStyle>
          <a:p>
            <a:endParaRPr/>
          </a:p>
        </p:txBody>
      </p:sp>
      <p:sp>
        <p:nvSpPr>
          <p:cNvPr id="1301" name="Google Shape;1301;p296"/>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96"/>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303" name="Google Shape;1303;p296"/>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304"/>
        <p:cNvGrpSpPr/>
        <p:nvPr/>
      </p:nvGrpSpPr>
      <p:grpSpPr>
        <a:xfrm>
          <a:off x="0" y="0"/>
          <a:ext cx="0" cy="0"/>
          <a:chOff x="0" y="0"/>
          <a:chExt cx="0" cy="0"/>
        </a:xfrm>
      </p:grpSpPr>
      <p:sp>
        <p:nvSpPr>
          <p:cNvPr id="1305" name="Google Shape;1305;p297"/>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6" name="Google Shape;1306;p297"/>
          <p:cNvSpPr txBox="1">
            <a:spLocks noGrp="1"/>
          </p:cNvSpPr>
          <p:nvPr>
            <p:ph type="body" idx="1"/>
          </p:nvPr>
        </p:nvSpPr>
        <p:spPr>
          <a:xfrm>
            <a:off x="609600" y="1604640"/>
            <a:ext cx="1097232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07" name="Google Shape;1307;p297"/>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8" name="Google Shape;1308;p297"/>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309" name="Google Shape;1309;p297"/>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310"/>
        <p:cNvGrpSpPr/>
        <p:nvPr/>
      </p:nvGrpSpPr>
      <p:grpSpPr>
        <a:xfrm>
          <a:off x="0" y="0"/>
          <a:ext cx="0" cy="0"/>
          <a:chOff x="0" y="0"/>
          <a:chExt cx="0" cy="0"/>
        </a:xfrm>
      </p:grpSpPr>
      <p:sp>
        <p:nvSpPr>
          <p:cNvPr id="1311" name="Google Shape;1311;p298"/>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98"/>
          <p:cNvSpPr txBox="1">
            <a:spLocks noGrp="1"/>
          </p:cNvSpPr>
          <p:nvPr>
            <p:ph type="body" idx="1"/>
          </p:nvPr>
        </p:nvSpPr>
        <p:spPr>
          <a:xfrm>
            <a:off x="60960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13" name="Google Shape;1313;p298"/>
          <p:cNvSpPr txBox="1">
            <a:spLocks noGrp="1"/>
          </p:cNvSpPr>
          <p:nvPr>
            <p:ph type="body" idx="2"/>
          </p:nvPr>
        </p:nvSpPr>
        <p:spPr>
          <a:xfrm>
            <a:off x="623232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14" name="Google Shape;1314;p298"/>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5" name="Google Shape;1315;p298"/>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316" name="Google Shape;1316;p298"/>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7"/>
        <p:cNvGrpSpPr/>
        <p:nvPr/>
      </p:nvGrpSpPr>
      <p:grpSpPr>
        <a:xfrm>
          <a:off x="0" y="0"/>
          <a:ext cx="0" cy="0"/>
          <a:chOff x="0" y="0"/>
          <a:chExt cx="0" cy="0"/>
        </a:xfrm>
      </p:grpSpPr>
      <p:sp>
        <p:nvSpPr>
          <p:cNvPr id="1318" name="Google Shape;1318;p299"/>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9" name="Google Shape;1319;p299"/>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0" name="Google Shape;1320;p299"/>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321" name="Google Shape;1321;p299"/>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2"/>
        <p:cNvGrpSpPr/>
        <p:nvPr/>
      </p:nvGrpSpPr>
      <p:grpSpPr>
        <a:xfrm>
          <a:off x="0" y="0"/>
          <a:ext cx="0" cy="0"/>
          <a:chOff x="0" y="0"/>
          <a:chExt cx="0" cy="0"/>
        </a:xfrm>
      </p:grpSpPr>
      <p:sp>
        <p:nvSpPr>
          <p:cNvPr id="53" name="Google Shape;53;p143"/>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43"/>
          <p:cNvSpPr txBox="1">
            <a:spLocks noGrp="1"/>
          </p:cNvSpPr>
          <p:nvPr>
            <p:ph type="body" idx="1"/>
          </p:nvPr>
        </p:nvSpPr>
        <p:spPr>
          <a:xfrm>
            <a:off x="60960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55" name="Google Shape;55;p143"/>
          <p:cNvSpPr txBox="1">
            <a:spLocks noGrp="1"/>
          </p:cNvSpPr>
          <p:nvPr>
            <p:ph type="body" idx="2"/>
          </p:nvPr>
        </p:nvSpPr>
        <p:spPr>
          <a:xfrm>
            <a:off x="431952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56" name="Google Shape;56;p143"/>
          <p:cNvSpPr txBox="1">
            <a:spLocks noGrp="1"/>
          </p:cNvSpPr>
          <p:nvPr>
            <p:ph type="body" idx="3"/>
          </p:nvPr>
        </p:nvSpPr>
        <p:spPr>
          <a:xfrm>
            <a:off x="802944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57" name="Google Shape;57;p143"/>
          <p:cNvSpPr txBox="1">
            <a:spLocks noGrp="1"/>
          </p:cNvSpPr>
          <p:nvPr>
            <p:ph type="body" idx="4"/>
          </p:nvPr>
        </p:nvSpPr>
        <p:spPr>
          <a:xfrm>
            <a:off x="60960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58" name="Google Shape;58;p143"/>
          <p:cNvSpPr txBox="1">
            <a:spLocks noGrp="1"/>
          </p:cNvSpPr>
          <p:nvPr>
            <p:ph type="body" idx="5"/>
          </p:nvPr>
        </p:nvSpPr>
        <p:spPr>
          <a:xfrm>
            <a:off x="431952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59" name="Google Shape;59;p143"/>
          <p:cNvSpPr txBox="1">
            <a:spLocks noGrp="1"/>
          </p:cNvSpPr>
          <p:nvPr>
            <p:ph type="body" idx="6"/>
          </p:nvPr>
        </p:nvSpPr>
        <p:spPr>
          <a:xfrm>
            <a:off x="802944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322"/>
        <p:cNvGrpSpPr/>
        <p:nvPr/>
      </p:nvGrpSpPr>
      <p:grpSpPr>
        <a:xfrm>
          <a:off x="0" y="0"/>
          <a:ext cx="0" cy="0"/>
          <a:chOff x="0" y="0"/>
          <a:chExt cx="0" cy="0"/>
        </a:xfrm>
      </p:grpSpPr>
      <p:sp>
        <p:nvSpPr>
          <p:cNvPr id="1323" name="Google Shape;1323;p300"/>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4" name="Google Shape;1324;p300"/>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25" name="Google Shape;1325;p300"/>
          <p:cNvSpPr txBox="1">
            <a:spLocks noGrp="1"/>
          </p:cNvSpPr>
          <p:nvPr>
            <p:ph type="body" idx="2"/>
          </p:nvPr>
        </p:nvSpPr>
        <p:spPr>
          <a:xfrm>
            <a:off x="623232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26" name="Google Shape;1326;p300"/>
          <p:cNvSpPr txBox="1">
            <a:spLocks noGrp="1"/>
          </p:cNvSpPr>
          <p:nvPr>
            <p:ph type="body" idx="3"/>
          </p:nvPr>
        </p:nvSpPr>
        <p:spPr>
          <a:xfrm>
            <a:off x="60960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27" name="Google Shape;1327;p300"/>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8" name="Google Shape;1328;p300"/>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329" name="Google Shape;1329;p300"/>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330"/>
        <p:cNvGrpSpPr/>
        <p:nvPr/>
      </p:nvGrpSpPr>
      <p:grpSpPr>
        <a:xfrm>
          <a:off x="0" y="0"/>
          <a:ext cx="0" cy="0"/>
          <a:chOff x="0" y="0"/>
          <a:chExt cx="0" cy="0"/>
        </a:xfrm>
      </p:grpSpPr>
      <p:sp>
        <p:nvSpPr>
          <p:cNvPr id="1331" name="Google Shape;1331;p301"/>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2" name="Google Shape;1332;p301"/>
          <p:cNvSpPr txBox="1">
            <a:spLocks noGrp="1"/>
          </p:cNvSpPr>
          <p:nvPr>
            <p:ph type="body" idx="1"/>
          </p:nvPr>
        </p:nvSpPr>
        <p:spPr>
          <a:xfrm>
            <a:off x="60960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33" name="Google Shape;1333;p301"/>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34" name="Google Shape;1334;p301"/>
          <p:cNvSpPr txBox="1">
            <a:spLocks noGrp="1"/>
          </p:cNvSpPr>
          <p:nvPr>
            <p:ph type="body" idx="3"/>
          </p:nvPr>
        </p:nvSpPr>
        <p:spPr>
          <a:xfrm>
            <a:off x="623232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35" name="Google Shape;1335;p301"/>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6" name="Google Shape;1336;p301"/>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337" name="Google Shape;1337;p301"/>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338"/>
        <p:cNvGrpSpPr/>
        <p:nvPr/>
      </p:nvGrpSpPr>
      <p:grpSpPr>
        <a:xfrm>
          <a:off x="0" y="0"/>
          <a:ext cx="0" cy="0"/>
          <a:chOff x="0" y="0"/>
          <a:chExt cx="0" cy="0"/>
        </a:xfrm>
      </p:grpSpPr>
      <p:sp>
        <p:nvSpPr>
          <p:cNvPr id="1339" name="Google Shape;1339;p302"/>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302"/>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41" name="Google Shape;1341;p302"/>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42" name="Google Shape;1342;p302"/>
          <p:cNvSpPr txBox="1">
            <a:spLocks noGrp="1"/>
          </p:cNvSpPr>
          <p:nvPr>
            <p:ph type="body" idx="3"/>
          </p:nvPr>
        </p:nvSpPr>
        <p:spPr>
          <a:xfrm>
            <a:off x="609600" y="368256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43" name="Google Shape;1343;p302"/>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4" name="Google Shape;1344;p302"/>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345" name="Google Shape;1345;p302"/>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346"/>
        <p:cNvGrpSpPr/>
        <p:nvPr/>
      </p:nvGrpSpPr>
      <p:grpSpPr>
        <a:xfrm>
          <a:off x="0" y="0"/>
          <a:ext cx="0" cy="0"/>
          <a:chOff x="0" y="0"/>
          <a:chExt cx="0" cy="0"/>
        </a:xfrm>
      </p:grpSpPr>
      <p:sp>
        <p:nvSpPr>
          <p:cNvPr id="1347" name="Google Shape;1347;p303"/>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8" name="Google Shape;1348;p303"/>
          <p:cNvSpPr txBox="1">
            <a:spLocks noGrp="1"/>
          </p:cNvSpPr>
          <p:nvPr>
            <p:ph type="body" idx="1"/>
          </p:nvPr>
        </p:nvSpPr>
        <p:spPr>
          <a:xfrm>
            <a:off x="609600" y="160464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49" name="Google Shape;1349;p303"/>
          <p:cNvSpPr txBox="1">
            <a:spLocks noGrp="1"/>
          </p:cNvSpPr>
          <p:nvPr>
            <p:ph type="body" idx="2"/>
          </p:nvPr>
        </p:nvSpPr>
        <p:spPr>
          <a:xfrm>
            <a:off x="609600" y="368256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50" name="Google Shape;1350;p303"/>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1" name="Google Shape;1351;p303"/>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352" name="Google Shape;1352;p303"/>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353"/>
        <p:cNvGrpSpPr/>
        <p:nvPr/>
      </p:nvGrpSpPr>
      <p:grpSpPr>
        <a:xfrm>
          <a:off x="0" y="0"/>
          <a:ext cx="0" cy="0"/>
          <a:chOff x="0" y="0"/>
          <a:chExt cx="0" cy="0"/>
        </a:xfrm>
      </p:grpSpPr>
      <p:sp>
        <p:nvSpPr>
          <p:cNvPr id="1354" name="Google Shape;1354;p304"/>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5" name="Google Shape;1355;p304"/>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56" name="Google Shape;1356;p304"/>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57" name="Google Shape;1357;p304"/>
          <p:cNvSpPr txBox="1">
            <a:spLocks noGrp="1"/>
          </p:cNvSpPr>
          <p:nvPr>
            <p:ph type="body" idx="3"/>
          </p:nvPr>
        </p:nvSpPr>
        <p:spPr>
          <a:xfrm>
            <a:off x="60960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58" name="Google Shape;1358;p304"/>
          <p:cNvSpPr txBox="1">
            <a:spLocks noGrp="1"/>
          </p:cNvSpPr>
          <p:nvPr>
            <p:ph type="body" idx="4"/>
          </p:nvPr>
        </p:nvSpPr>
        <p:spPr>
          <a:xfrm>
            <a:off x="623232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59" name="Google Shape;1359;p304"/>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0" name="Google Shape;1360;p304"/>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361" name="Google Shape;1361;p304"/>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362"/>
        <p:cNvGrpSpPr/>
        <p:nvPr/>
      </p:nvGrpSpPr>
      <p:grpSpPr>
        <a:xfrm>
          <a:off x="0" y="0"/>
          <a:ext cx="0" cy="0"/>
          <a:chOff x="0" y="0"/>
          <a:chExt cx="0" cy="0"/>
        </a:xfrm>
      </p:grpSpPr>
      <p:sp>
        <p:nvSpPr>
          <p:cNvPr id="1363" name="Google Shape;1363;p305"/>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4" name="Google Shape;1364;p305"/>
          <p:cNvSpPr txBox="1">
            <a:spLocks noGrp="1"/>
          </p:cNvSpPr>
          <p:nvPr>
            <p:ph type="body" idx="1"/>
          </p:nvPr>
        </p:nvSpPr>
        <p:spPr>
          <a:xfrm>
            <a:off x="60960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65" name="Google Shape;1365;p305"/>
          <p:cNvSpPr txBox="1">
            <a:spLocks noGrp="1"/>
          </p:cNvSpPr>
          <p:nvPr>
            <p:ph type="body" idx="2"/>
          </p:nvPr>
        </p:nvSpPr>
        <p:spPr>
          <a:xfrm>
            <a:off x="431952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66" name="Google Shape;1366;p305"/>
          <p:cNvSpPr txBox="1">
            <a:spLocks noGrp="1"/>
          </p:cNvSpPr>
          <p:nvPr>
            <p:ph type="body" idx="3"/>
          </p:nvPr>
        </p:nvSpPr>
        <p:spPr>
          <a:xfrm>
            <a:off x="802944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67" name="Google Shape;1367;p305"/>
          <p:cNvSpPr txBox="1">
            <a:spLocks noGrp="1"/>
          </p:cNvSpPr>
          <p:nvPr>
            <p:ph type="body" idx="4"/>
          </p:nvPr>
        </p:nvSpPr>
        <p:spPr>
          <a:xfrm>
            <a:off x="60960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68" name="Google Shape;1368;p305"/>
          <p:cNvSpPr txBox="1">
            <a:spLocks noGrp="1"/>
          </p:cNvSpPr>
          <p:nvPr>
            <p:ph type="body" idx="5"/>
          </p:nvPr>
        </p:nvSpPr>
        <p:spPr>
          <a:xfrm>
            <a:off x="431952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69" name="Google Shape;1369;p305"/>
          <p:cNvSpPr txBox="1">
            <a:spLocks noGrp="1"/>
          </p:cNvSpPr>
          <p:nvPr>
            <p:ph type="body" idx="6"/>
          </p:nvPr>
        </p:nvSpPr>
        <p:spPr>
          <a:xfrm>
            <a:off x="802944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70" name="Google Shape;1370;p305"/>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1" name="Google Shape;1371;p305"/>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lvl="1"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lvl="2"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lvl="3"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lvl="4"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lvl="5"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lvl="6"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lvl="7"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lvl="8" indent="0" algn="r">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372" name="Google Shape;1372;p305"/>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2061007"/>
            <a:ext cx="10515600" cy="2387600"/>
          </a:xfrm>
        </p:spPr>
        <p:txBody>
          <a:bodyPr anchor="b">
            <a:normAutofit/>
          </a:bodyPr>
          <a:lstStyle>
            <a:lvl1pPr algn="l">
              <a:defRPr sz="5399">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3" y="5110612"/>
            <a:ext cx="6705599" cy="1137793"/>
          </a:xfrm>
        </p:spPr>
        <p:txBody>
          <a:bodyPr>
            <a:normAutofit/>
          </a:bodyPr>
          <a:lstStyle>
            <a:lvl1pPr marL="0" indent="0" algn="l">
              <a:lnSpc>
                <a:spcPct val="150000"/>
              </a:lnSpc>
              <a:spcBef>
                <a:spcPts val="600"/>
              </a:spcBef>
              <a:buNone/>
              <a:defRPr sz="2799">
                <a:solidFill>
                  <a:srgbClr val="D24726"/>
                </a:solidFill>
                <a:latin typeface="+mj-lt"/>
              </a:defRPr>
            </a:lvl1pPr>
            <a:lvl2pPr marL="457067" indent="0" algn="ctr">
              <a:buNone/>
              <a:defRPr sz="2000"/>
            </a:lvl2pPr>
            <a:lvl3pPr marL="914133" indent="0" algn="ctr">
              <a:buNone/>
              <a:defRPr sz="1800"/>
            </a:lvl3pPr>
            <a:lvl4pPr marL="1371200" indent="0" algn="ctr">
              <a:buNone/>
              <a:defRPr sz="1600"/>
            </a:lvl4pPr>
            <a:lvl5pPr marL="1828266" indent="0" algn="ctr">
              <a:buNone/>
              <a:defRPr sz="1600"/>
            </a:lvl5pPr>
            <a:lvl6pPr marL="2285334" indent="0" algn="ctr">
              <a:buNone/>
              <a:defRPr sz="1600"/>
            </a:lvl6pPr>
            <a:lvl7pPr marL="2742399" indent="0" algn="ctr">
              <a:buNone/>
              <a:defRPr sz="1600"/>
            </a:lvl7pPr>
            <a:lvl8pPr marL="3199467" indent="0" algn="ctr">
              <a:buNone/>
              <a:defRPr sz="1600"/>
            </a:lvl8pPr>
            <a:lvl9pPr marL="365653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EEBAAA-29B5-4AF5-BC5F-7E580C29002D}"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1"/>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330737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4435" y="1"/>
            <a:ext cx="10749367" cy="1208868"/>
          </a:xfrm>
        </p:spPr>
        <p:txBody>
          <a:bodyPr anchor="b">
            <a:normAutofit/>
          </a:bodyPr>
          <a:lstStyle>
            <a:lvl1pPr>
              <a:defRPr sz="3599">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3" y="1825625"/>
            <a:ext cx="4167752" cy="4351339"/>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EEBAAA-29B5-4AF5-BC5F-7E580C29002D}"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841935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656885" y="1709739"/>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3" y="2402240"/>
            <a:ext cx="4508715" cy="2187227"/>
          </a:xfrm>
        </p:spPr>
        <p:txBody>
          <a:bodyPr anchor="ctr">
            <a:noAutofit/>
          </a:bodyPr>
          <a:lstStyle>
            <a:lvl1pPr algn="l">
              <a:defRPr sz="4799">
                <a:solidFill>
                  <a:srgbClr val="D247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23308" y="2402237"/>
            <a:ext cx="5269424" cy="2187227"/>
          </a:xfrm>
        </p:spPr>
        <p:txBody>
          <a:bodyPr anchor="ctr">
            <a:normAutofit/>
          </a:bodyPr>
          <a:lstStyle>
            <a:lvl1pPr marL="0" indent="0">
              <a:lnSpc>
                <a:spcPct val="150000"/>
              </a:lnSpc>
              <a:buNone/>
              <a:defRPr sz="2799">
                <a:solidFill>
                  <a:schemeClr val="bg1"/>
                </a:solidFill>
                <a:latin typeface="+mj-lt"/>
              </a:defRPr>
            </a:lvl1pPr>
            <a:lvl2pPr marL="457067" indent="0">
              <a:buNone/>
              <a:defRPr sz="2000"/>
            </a:lvl2pPr>
            <a:lvl3pPr marL="914133" indent="0">
              <a:buNone/>
              <a:defRPr sz="1800"/>
            </a:lvl3pPr>
            <a:lvl4pPr marL="1371200" indent="0">
              <a:buNone/>
              <a:defRPr sz="1600"/>
            </a:lvl4pPr>
            <a:lvl5pPr marL="1828266" indent="0">
              <a:buNone/>
              <a:defRPr sz="1600"/>
            </a:lvl5pPr>
            <a:lvl6pPr marL="2285334" indent="0">
              <a:buNone/>
              <a:defRPr sz="1600"/>
            </a:lvl6pPr>
            <a:lvl7pPr marL="2742399" indent="0">
              <a:buNone/>
              <a:defRPr sz="1600"/>
            </a:lvl7pPr>
            <a:lvl8pPr marL="3199467" indent="0">
              <a:buNone/>
              <a:defRPr sz="1600"/>
            </a:lvl8pPr>
            <a:lvl9pPr marL="3656533"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8BEEBAAA-29B5-4AF5-BC5F-7E580C29002D}"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5656885" y="1709739"/>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84960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
            <a:ext cx="10744200" cy="1228436"/>
          </a:xfrm>
        </p:spPr>
        <p:txBody>
          <a:bodyPr anchor="b">
            <a:normAutofit/>
          </a:bodyPr>
          <a:lstStyle>
            <a:lvl1pPr>
              <a:defRPr sz="3599">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4" name="Content Placeholder 3"/>
          <p:cNvSpPr>
            <a:spLocks noGrp="1"/>
          </p:cNvSpPr>
          <p:nvPr>
            <p:ph sz="half" idx="2"/>
          </p:nvPr>
        </p:nvSpPr>
        <p:spPr>
          <a:xfrm>
            <a:off x="6172201" y="1825625"/>
            <a:ext cx="5181600" cy="4351339"/>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5" name="Date Placeholder 4"/>
          <p:cNvSpPr>
            <a:spLocks noGrp="1"/>
          </p:cNvSpPr>
          <p:nvPr>
            <p:ph type="dt" sz="half" idx="10"/>
          </p:nvPr>
        </p:nvSpPr>
        <p:spPr/>
        <p:txBody>
          <a:bodyPr/>
          <a:lstStyle/>
          <a:p>
            <a:fld id="{8BEEBAAA-29B5-4AF5-BC5F-7E580C29002D}"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
        <p:nvSpPr>
          <p:cNvPr id="9" name="Rectangle 8"/>
          <p:cNvSpPr/>
          <p:nvPr userDrawn="1"/>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55209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5"/>
        <p:cNvGrpSpPr/>
        <p:nvPr/>
      </p:nvGrpSpPr>
      <p:grpSpPr>
        <a:xfrm>
          <a:off x="0" y="0"/>
          <a:ext cx="0" cy="0"/>
          <a:chOff x="0" y="0"/>
          <a:chExt cx="0" cy="0"/>
        </a:xfrm>
      </p:grpSpPr>
      <p:sp>
        <p:nvSpPr>
          <p:cNvPr id="66" name="Google Shape;66;p69"/>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1" y="1"/>
            <a:ext cx="10737851" cy="1228436"/>
          </a:xfrm>
        </p:spPr>
        <p:txBody>
          <a:bodyPr anchor="b">
            <a:normAutofit/>
          </a:bodyPr>
          <a:lstStyle>
            <a:lvl1pPr>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2" y="1489075"/>
            <a:ext cx="5156200" cy="641351"/>
          </a:xfrm>
        </p:spPr>
        <p:txBody>
          <a:bodyPr anchor="b"/>
          <a:lstStyle>
            <a:lvl1pPr marL="0" indent="0">
              <a:buNone/>
              <a:defRPr sz="2400" b="1"/>
            </a:lvl1pPr>
            <a:lvl2pPr marL="457067" indent="0">
              <a:buNone/>
              <a:defRPr sz="2000" b="1"/>
            </a:lvl2pPr>
            <a:lvl3pPr marL="914133" indent="0">
              <a:buNone/>
              <a:defRPr sz="1800" b="1"/>
            </a:lvl3pPr>
            <a:lvl4pPr marL="1371200" indent="0">
              <a:buNone/>
              <a:defRPr sz="1600" b="1"/>
            </a:lvl4pPr>
            <a:lvl5pPr marL="1828266" indent="0">
              <a:buNone/>
              <a:defRPr sz="1600" b="1"/>
            </a:lvl5pPr>
            <a:lvl6pPr marL="2285334" indent="0">
              <a:buNone/>
              <a:defRPr sz="1600" b="1"/>
            </a:lvl6pPr>
            <a:lvl7pPr marL="2742399" indent="0">
              <a:buNone/>
              <a:defRPr sz="1600" b="1"/>
            </a:lvl7pPr>
            <a:lvl8pPr marL="3199467" indent="0">
              <a:buNone/>
              <a:defRPr sz="1600" b="1"/>
            </a:lvl8pPr>
            <a:lvl9pPr marL="3656533"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2" y="2193929"/>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endParaRPr lang="en-US" dirty="0"/>
          </a:p>
        </p:txBody>
      </p:sp>
      <p:sp>
        <p:nvSpPr>
          <p:cNvPr id="5" name="Text Placeholder 4"/>
          <p:cNvSpPr>
            <a:spLocks noGrp="1"/>
          </p:cNvSpPr>
          <p:nvPr>
            <p:ph type="body" sz="quarter" idx="3"/>
          </p:nvPr>
        </p:nvSpPr>
        <p:spPr>
          <a:xfrm>
            <a:off x="6189664" y="1489075"/>
            <a:ext cx="5157787" cy="641351"/>
          </a:xfrm>
        </p:spPr>
        <p:txBody>
          <a:bodyPr anchor="b"/>
          <a:lstStyle>
            <a:lvl1pPr marL="0" indent="0">
              <a:buNone/>
              <a:defRPr sz="2400" b="1"/>
            </a:lvl1pPr>
            <a:lvl2pPr marL="457067" indent="0">
              <a:buNone/>
              <a:defRPr sz="2000" b="1"/>
            </a:lvl2pPr>
            <a:lvl3pPr marL="914133" indent="0">
              <a:buNone/>
              <a:defRPr sz="1800" b="1"/>
            </a:lvl3pPr>
            <a:lvl4pPr marL="1371200" indent="0">
              <a:buNone/>
              <a:defRPr sz="1600" b="1"/>
            </a:lvl4pPr>
            <a:lvl5pPr marL="1828266" indent="0">
              <a:buNone/>
              <a:defRPr sz="1600" b="1"/>
            </a:lvl5pPr>
            <a:lvl6pPr marL="2285334" indent="0">
              <a:buNone/>
              <a:defRPr sz="1600" b="1"/>
            </a:lvl6pPr>
            <a:lvl7pPr marL="2742399" indent="0">
              <a:buNone/>
              <a:defRPr sz="1600" b="1"/>
            </a:lvl7pPr>
            <a:lvl8pPr marL="3199467" indent="0">
              <a:buNone/>
              <a:defRPr sz="1600" b="1"/>
            </a:lvl8pPr>
            <a:lvl9pPr marL="36565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664" y="2193929"/>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7" name="Date Placeholder 6"/>
          <p:cNvSpPr>
            <a:spLocks noGrp="1"/>
          </p:cNvSpPr>
          <p:nvPr>
            <p:ph type="dt" sz="half" idx="10"/>
          </p:nvPr>
        </p:nvSpPr>
        <p:spPr/>
        <p:txBody>
          <a:bodyPr/>
          <a:lstStyle/>
          <a:p>
            <a:fld id="{8BEEBAAA-29B5-4AF5-BC5F-7E580C29002D}"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60EDB8-5305-433F-BE41-D7A86D811DB3}" type="slidenum">
              <a:rPr lang="en-US" smtClean="0"/>
              <a:t>‹#›</a:t>
            </a:fld>
            <a:endParaRPr lang="en-US"/>
          </a:p>
        </p:txBody>
      </p:sp>
      <p:sp>
        <p:nvSpPr>
          <p:cNvPr id="11" name="Rectangle 10"/>
          <p:cNvSpPr/>
          <p:nvPr userDrawn="1"/>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078081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
            <a:ext cx="10744200" cy="1228436"/>
          </a:xfrm>
        </p:spPr>
        <p:txBody>
          <a:bodyPr anchor="b">
            <a:normAutofit/>
          </a:bodyPr>
          <a:lstStyle>
            <a:lvl1pPr>
              <a:defRPr sz="3599">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EEBAAA-29B5-4AF5-BC5F-7E580C29002D}"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60EDB8-5305-433F-BE41-D7A86D811DB3}" type="slidenum">
              <a:rPr lang="en-US" smtClean="0"/>
              <a:t>‹#›</a:t>
            </a:fld>
            <a:endParaRPr lang="en-US"/>
          </a:p>
        </p:txBody>
      </p:sp>
      <p:sp>
        <p:nvSpPr>
          <p:cNvPr id="7" name="Rectangle 6"/>
          <p:cNvSpPr/>
          <p:nvPr userDrawn="1"/>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6994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BAAA-29B5-4AF5-BC5F-7E580C29002D}"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15685829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4" name="Text Placeholder 3"/>
          <p:cNvSpPr>
            <a:spLocks noGrp="1"/>
          </p:cNvSpPr>
          <p:nvPr>
            <p:ph type="body" sz="half" idx="2"/>
          </p:nvPr>
        </p:nvSpPr>
        <p:spPr>
          <a:xfrm>
            <a:off x="839788" y="2101851"/>
            <a:ext cx="3932237" cy="3759200"/>
          </a:xfrm>
        </p:spPr>
        <p:txBody>
          <a:bodyPr/>
          <a:lstStyle>
            <a:lvl1pPr marL="0" indent="0">
              <a:buNone/>
              <a:defRPr sz="1600"/>
            </a:lvl1pPr>
            <a:lvl2pPr marL="457067" indent="0">
              <a:buNone/>
              <a:defRPr sz="1400"/>
            </a:lvl2pPr>
            <a:lvl3pPr marL="914133" indent="0">
              <a:buNone/>
              <a:defRPr sz="1200"/>
            </a:lvl3pPr>
            <a:lvl4pPr marL="1371200" indent="0">
              <a:buNone/>
              <a:defRPr sz="1000"/>
            </a:lvl4pPr>
            <a:lvl5pPr marL="1828266" indent="0">
              <a:buNone/>
              <a:defRPr sz="1000"/>
            </a:lvl5pPr>
            <a:lvl6pPr marL="2285334" indent="0">
              <a:buNone/>
              <a:defRPr sz="1000"/>
            </a:lvl6pPr>
            <a:lvl7pPr marL="2742399" indent="0">
              <a:buNone/>
              <a:defRPr sz="1000"/>
            </a:lvl7pPr>
            <a:lvl8pPr marL="3199467" indent="0">
              <a:buNone/>
              <a:defRPr sz="1000"/>
            </a:lvl8pPr>
            <a:lvl9pPr marL="365653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17626995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199"/>
            </a:lvl1pPr>
            <a:lvl2pPr marL="457067" indent="0">
              <a:buNone/>
              <a:defRPr sz="2799"/>
            </a:lvl2pPr>
            <a:lvl3pPr marL="914133" indent="0">
              <a:buNone/>
              <a:defRPr sz="2400"/>
            </a:lvl3pPr>
            <a:lvl4pPr marL="1371200" indent="0">
              <a:buNone/>
              <a:defRPr sz="2000"/>
            </a:lvl4pPr>
            <a:lvl5pPr marL="1828266" indent="0">
              <a:buNone/>
              <a:defRPr sz="2000"/>
            </a:lvl5pPr>
            <a:lvl6pPr marL="2285334" indent="0">
              <a:buNone/>
              <a:defRPr sz="2000"/>
            </a:lvl6pPr>
            <a:lvl7pPr marL="2742399" indent="0">
              <a:buNone/>
              <a:defRPr sz="2000"/>
            </a:lvl7pPr>
            <a:lvl8pPr marL="3199467" indent="0">
              <a:buNone/>
              <a:defRPr sz="2000"/>
            </a:lvl8pPr>
            <a:lvl9pPr marL="3656533" indent="0">
              <a:buNone/>
              <a:defRPr sz="2000"/>
            </a:lvl9pPr>
          </a:lstStyle>
          <a:p>
            <a:r>
              <a:rPr lang="en-US"/>
              <a:t>Click icon to add picture</a:t>
            </a:r>
          </a:p>
        </p:txBody>
      </p:sp>
      <p:sp>
        <p:nvSpPr>
          <p:cNvPr id="4" name="Text Placeholder 3"/>
          <p:cNvSpPr>
            <a:spLocks noGrp="1"/>
          </p:cNvSpPr>
          <p:nvPr>
            <p:ph type="body" sz="half" idx="2"/>
          </p:nvPr>
        </p:nvSpPr>
        <p:spPr>
          <a:xfrm>
            <a:off x="839788" y="2101851"/>
            <a:ext cx="3932237" cy="3759200"/>
          </a:xfrm>
        </p:spPr>
        <p:txBody>
          <a:bodyPr/>
          <a:lstStyle>
            <a:lvl1pPr marL="0" indent="0">
              <a:buNone/>
              <a:defRPr sz="1600"/>
            </a:lvl1pPr>
            <a:lvl2pPr marL="457067" indent="0">
              <a:buNone/>
              <a:defRPr sz="1400"/>
            </a:lvl2pPr>
            <a:lvl3pPr marL="914133" indent="0">
              <a:buNone/>
              <a:defRPr sz="1200"/>
            </a:lvl3pPr>
            <a:lvl4pPr marL="1371200" indent="0">
              <a:buNone/>
              <a:defRPr sz="1000"/>
            </a:lvl4pPr>
            <a:lvl5pPr marL="1828266" indent="0">
              <a:buNone/>
              <a:defRPr sz="1000"/>
            </a:lvl5pPr>
            <a:lvl6pPr marL="2285334" indent="0">
              <a:buNone/>
              <a:defRPr sz="1000"/>
            </a:lvl6pPr>
            <a:lvl7pPr marL="2742399" indent="0">
              <a:buNone/>
              <a:defRPr sz="1000"/>
            </a:lvl7pPr>
            <a:lvl8pPr marL="3199467" indent="0">
              <a:buNone/>
              <a:defRPr sz="1000"/>
            </a:lvl8pPr>
            <a:lvl9pPr marL="365653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13808799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
            <a:ext cx="10744200" cy="1228436"/>
          </a:xfrm>
        </p:spPr>
        <p:txBody>
          <a:bodyPr anchor="b">
            <a:normAutofit/>
          </a:bodyPr>
          <a:lstStyle>
            <a:lvl1pPr>
              <a:defRPr sz="3599">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EBAAA-29B5-4AF5-BC5F-7E580C29002D}"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805106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095347"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10215419" y="365126"/>
            <a:ext cx="1819564" cy="5811839"/>
          </a:xfrm>
        </p:spPr>
        <p:txBody>
          <a:bodyPr vert="eaVert" anchor="b">
            <a:normAutofit/>
          </a:bodyPr>
          <a:lstStyle>
            <a:lvl1pPr>
              <a:defRPr sz="3599">
                <a:solidFill>
                  <a:schemeClr val="bg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EBAAA-29B5-4AF5-BC5F-7E580C29002D}"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10095347"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778391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3078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82"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
        <p:nvSpPr>
          <p:cNvPr id="83" name="PlaceHolder 2"/>
          <p:cNvSpPr>
            <a:spLocks noGrp="1"/>
          </p:cNvSpPr>
          <p:nvPr>
            <p:ph type="subTitle"/>
          </p:nvPr>
        </p:nvSpPr>
        <p:spPr>
          <a:xfrm>
            <a:off x="609600" y="1604640"/>
            <a:ext cx="10972320" cy="3977280"/>
          </a:xfrm>
          <a:prstGeom prst="rect">
            <a:avLst/>
          </a:prstGeom>
          <a:noFill/>
          <a:ln w="0">
            <a:noFill/>
          </a:ln>
        </p:spPr>
        <p:txBody>
          <a:bodyPr lIns="0" tIns="0" rIns="0" bIns="0" anchor="ctr">
            <a:noAutofit/>
          </a:bodyPr>
          <a:lstStyle/>
          <a:p>
            <a:pPr algn="ctr">
              <a:buNone/>
            </a:pPr>
            <a:endParaRPr lang="en-IN" sz="4265" b="0" strike="noStrike" spc="-1">
              <a:latin typeface="Arial"/>
            </a:endParaRPr>
          </a:p>
        </p:txBody>
      </p:sp>
      <p:sp>
        <p:nvSpPr>
          <p:cNvPr id="4" name="PlaceHolder 3"/>
          <p:cNvSpPr>
            <a:spLocks noGrp="1"/>
          </p:cNvSpPr>
          <p:nvPr>
            <p:ph type="ftr" idx="2"/>
          </p:nvPr>
        </p:nvSpPr>
        <p:spPr/>
        <p:txBody>
          <a:bodyPr/>
          <a:lstStyle/>
          <a:p>
            <a:pPr defTabSz="914133"/>
            <a:r>
              <a:rPr lang="en-IN">
                <a:solidFill>
                  <a:prstClr val="black">
                    <a:tint val="75000"/>
                  </a:prstClr>
                </a:solidFill>
              </a:rPr>
              <a:t>Footer</a:t>
            </a:r>
          </a:p>
        </p:txBody>
      </p:sp>
      <p:sp>
        <p:nvSpPr>
          <p:cNvPr id="5" name="PlaceHolder 4"/>
          <p:cNvSpPr>
            <a:spLocks noGrp="1"/>
          </p:cNvSpPr>
          <p:nvPr>
            <p:ph type="sldNum" idx="3"/>
          </p:nvPr>
        </p:nvSpPr>
        <p:spPr/>
        <p:txBody>
          <a:bodyPr/>
          <a:lstStyle/>
          <a:p>
            <a:pPr defTabSz="914133"/>
            <a:fld id="{4881B8E1-865F-4BE7-8414-D7E79FA70643}" type="slidenum">
              <a:rPr lang="en-IN" smtClean="0">
                <a:solidFill>
                  <a:prstClr val="black">
                    <a:tint val="75000"/>
                  </a:prstClr>
                </a:solidFill>
              </a:rPr>
              <a:pPr defTabSz="914133"/>
              <a:t>‹#›</a:t>
            </a:fld>
            <a:endParaRPr lang="en-IN">
              <a:solidFill>
                <a:prstClr val="black">
                  <a:tint val="75000"/>
                </a:prstClr>
              </a:solidFill>
            </a:endParaRPr>
          </a:p>
        </p:txBody>
      </p:sp>
      <p:sp>
        <p:nvSpPr>
          <p:cNvPr id="6" name="PlaceHolder 5"/>
          <p:cNvSpPr>
            <a:spLocks noGrp="1"/>
          </p:cNvSpPr>
          <p:nvPr>
            <p:ph type="dt" idx="1"/>
          </p:nvPr>
        </p:nvSpPr>
        <p:spPr/>
        <p:txBody>
          <a:bodyPr/>
          <a:lstStyle/>
          <a:p>
            <a:pPr defTabSz="914133"/>
            <a:endParaRPr lang="en-IN">
              <a:solidFill>
                <a:prstClr val="black">
                  <a:tint val="75000"/>
                </a:prstClr>
              </a:solidFill>
            </a:endParaRPr>
          </a:p>
        </p:txBody>
      </p:sp>
    </p:spTree>
    <p:extLst>
      <p:ext uri="{BB962C8B-B14F-4D97-AF65-F5344CB8AC3E}">
        <p14:creationId xmlns:p14="http://schemas.microsoft.com/office/powerpoint/2010/main" val="15653169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51"/>
        <p:cNvGrpSpPr/>
        <p:nvPr/>
      </p:nvGrpSpPr>
      <p:grpSpPr>
        <a:xfrm>
          <a:off x="0" y="0"/>
          <a:ext cx="0" cy="0"/>
          <a:chOff x="0" y="0"/>
          <a:chExt cx="0" cy="0"/>
        </a:xfrm>
      </p:grpSpPr>
      <p:sp>
        <p:nvSpPr>
          <p:cNvPr id="1552" name="Google Shape;1552;p112"/>
          <p:cNvSpPr/>
          <p:nvPr/>
        </p:nvSpPr>
        <p:spPr>
          <a:xfrm>
            <a:off x="0" y="0"/>
            <a:ext cx="12192000" cy="4866468"/>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
        <p:nvSpPr>
          <p:cNvPr id="1553" name="Google Shape;1553;p112"/>
          <p:cNvSpPr txBox="1">
            <a:spLocks noGrp="1"/>
          </p:cNvSpPr>
          <p:nvPr>
            <p:ph type="ctrTitle"/>
          </p:nvPr>
        </p:nvSpPr>
        <p:spPr>
          <a:xfrm>
            <a:off x="838200" y="2061006"/>
            <a:ext cx="10515600" cy="2387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5398"/>
              <a:buFont typeface="Quattrocento Sans"/>
              <a:buNone/>
              <a:defRPr sz="5398">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4" name="Google Shape;1554;p112"/>
          <p:cNvSpPr txBox="1">
            <a:spLocks noGrp="1"/>
          </p:cNvSpPr>
          <p:nvPr>
            <p:ph type="subTitle" idx="1"/>
          </p:nvPr>
        </p:nvSpPr>
        <p:spPr>
          <a:xfrm>
            <a:off x="838203" y="5110611"/>
            <a:ext cx="6705599" cy="1137793"/>
          </a:xfrm>
          <a:prstGeom prst="rect">
            <a:avLst/>
          </a:prstGeom>
          <a:noFill/>
          <a:ln>
            <a:noFill/>
          </a:ln>
        </p:spPr>
        <p:txBody>
          <a:bodyPr spcFirstLastPara="1" wrap="square" lIns="91425" tIns="45700" rIns="91425" bIns="45700" anchor="t" anchorCtr="0">
            <a:normAutofit/>
          </a:bodyPr>
          <a:lstStyle>
            <a:lvl1pPr lvl="0" algn="l">
              <a:lnSpc>
                <a:spcPct val="150000"/>
              </a:lnSpc>
              <a:spcBef>
                <a:spcPts val="600"/>
              </a:spcBef>
              <a:spcAft>
                <a:spcPts val="0"/>
              </a:spcAft>
              <a:buClr>
                <a:srgbClr val="D24726"/>
              </a:buClr>
              <a:buSzPts val="2799"/>
              <a:buNone/>
              <a:defRPr sz="2799">
                <a:solidFill>
                  <a:srgbClr val="D24726"/>
                </a:solidFill>
                <a:latin typeface="Quattrocento Sans"/>
                <a:ea typeface="Quattrocento Sans"/>
                <a:cs typeface="Quattrocento Sans"/>
                <a:sym typeface="Quattrocento Sans"/>
              </a:defRPr>
            </a:lvl1pPr>
            <a:lvl2pPr lvl="1" algn="ctr">
              <a:lnSpc>
                <a:spcPct val="90000"/>
              </a:lnSpc>
              <a:spcBef>
                <a:spcPts val="600"/>
              </a:spcBef>
              <a:spcAft>
                <a:spcPts val="0"/>
              </a:spcAft>
              <a:buClr>
                <a:schemeClr val="dk1"/>
              </a:buClr>
              <a:buSzPts val="1999"/>
              <a:buNone/>
              <a:defRPr sz="1999"/>
            </a:lvl2pPr>
            <a:lvl3pPr lvl="2" algn="ctr">
              <a:lnSpc>
                <a:spcPct val="90000"/>
              </a:lnSpc>
              <a:spcBef>
                <a:spcPts val="540"/>
              </a:spcBef>
              <a:spcAft>
                <a:spcPts val="0"/>
              </a:spcAft>
              <a:buClr>
                <a:schemeClr val="dk1"/>
              </a:buClr>
              <a:buSzPts val="1799"/>
              <a:buNone/>
              <a:defRPr sz="1799"/>
            </a:lvl3pPr>
            <a:lvl4pPr lvl="3" algn="ctr">
              <a:lnSpc>
                <a:spcPct val="90000"/>
              </a:lnSpc>
              <a:spcBef>
                <a:spcPts val="480"/>
              </a:spcBef>
              <a:spcAft>
                <a:spcPts val="0"/>
              </a:spcAft>
              <a:buClr>
                <a:schemeClr val="dk1"/>
              </a:buClr>
              <a:buSzPts val="1600"/>
              <a:buNone/>
              <a:defRPr sz="1600"/>
            </a:lvl4pPr>
            <a:lvl5pPr lvl="4" algn="ctr">
              <a:lnSpc>
                <a:spcPct val="90000"/>
              </a:lnSpc>
              <a:spcBef>
                <a:spcPts val="480"/>
              </a:spcBef>
              <a:spcAft>
                <a:spcPts val="0"/>
              </a:spcAft>
              <a:buClr>
                <a:schemeClr val="dk1"/>
              </a:buClr>
              <a:buSzPts val="1600"/>
              <a:buNone/>
              <a:defRPr sz="1600"/>
            </a:lvl5pPr>
            <a:lvl6pPr lvl="5" algn="ctr">
              <a:lnSpc>
                <a:spcPct val="90000"/>
              </a:lnSpc>
              <a:spcBef>
                <a:spcPts val="480"/>
              </a:spcBef>
              <a:spcAft>
                <a:spcPts val="0"/>
              </a:spcAft>
              <a:buClr>
                <a:schemeClr val="dk1"/>
              </a:buClr>
              <a:buSzPts val="1600"/>
              <a:buNone/>
              <a:defRPr sz="1600"/>
            </a:lvl6pPr>
            <a:lvl7pPr lvl="6" algn="ctr">
              <a:lnSpc>
                <a:spcPct val="90000"/>
              </a:lnSpc>
              <a:spcBef>
                <a:spcPts val="480"/>
              </a:spcBef>
              <a:spcAft>
                <a:spcPts val="0"/>
              </a:spcAft>
              <a:buClr>
                <a:schemeClr val="dk1"/>
              </a:buClr>
              <a:buSzPts val="1600"/>
              <a:buNone/>
              <a:defRPr sz="1600"/>
            </a:lvl7pPr>
            <a:lvl8pPr lvl="7" algn="ctr">
              <a:lnSpc>
                <a:spcPct val="90000"/>
              </a:lnSpc>
              <a:spcBef>
                <a:spcPts val="480"/>
              </a:spcBef>
              <a:spcAft>
                <a:spcPts val="0"/>
              </a:spcAft>
              <a:buClr>
                <a:schemeClr val="dk1"/>
              </a:buClr>
              <a:buSzPts val="1600"/>
              <a:buNone/>
              <a:defRPr sz="1600"/>
            </a:lvl8pPr>
            <a:lvl9pPr lvl="8" algn="ctr">
              <a:lnSpc>
                <a:spcPct val="90000"/>
              </a:lnSpc>
              <a:spcBef>
                <a:spcPts val="480"/>
              </a:spcBef>
              <a:spcAft>
                <a:spcPts val="0"/>
              </a:spcAft>
              <a:buClr>
                <a:schemeClr val="dk1"/>
              </a:buClr>
              <a:buSzPts val="1600"/>
              <a:buNone/>
              <a:defRPr sz="1600"/>
            </a:lvl9pPr>
          </a:lstStyle>
          <a:p>
            <a:endParaRPr/>
          </a:p>
        </p:txBody>
      </p:sp>
      <p:sp>
        <p:nvSpPr>
          <p:cNvPr id="1555" name="Google Shape;1555;p112"/>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6" name="Google Shape;1556;p112"/>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7" name="Google Shape;1557;p112"/>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58" name="Google Shape;1558;p112"/>
          <p:cNvSpPr/>
          <p:nvPr/>
        </p:nvSpPr>
        <p:spPr>
          <a:xfrm>
            <a:off x="0" y="0"/>
            <a:ext cx="12192000" cy="4866468"/>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288918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7"/>
        <p:cNvGrpSpPr/>
        <p:nvPr/>
      </p:nvGrpSpPr>
      <p:grpSpPr>
        <a:xfrm>
          <a:off x="0" y="0"/>
          <a:ext cx="0" cy="0"/>
          <a:chOff x="0" y="0"/>
          <a:chExt cx="0" cy="0"/>
        </a:xfrm>
      </p:grpSpPr>
      <p:sp>
        <p:nvSpPr>
          <p:cNvPr id="68" name="Google Shape;68;p72"/>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72"/>
          <p:cNvSpPr txBox="1">
            <a:spLocks noGrp="1"/>
          </p:cNvSpPr>
          <p:nvPr>
            <p:ph type="subTitle" idx="1"/>
          </p:nvPr>
        </p:nvSpPr>
        <p:spPr>
          <a:xfrm>
            <a:off x="609601" y="1604640"/>
            <a:ext cx="10972320" cy="3977280"/>
          </a:xfrm>
          <a:prstGeom prst="rect">
            <a:avLst/>
          </a:prstGeom>
          <a:noFill/>
          <a:ln>
            <a:noFill/>
          </a:ln>
        </p:spPr>
        <p:txBody>
          <a:bodyPr spcFirstLastPara="1" wrap="square" lIns="0" tIns="0" rIns="0" bIns="0" anchor="ctr" anchorCtr="0">
            <a:noAutofit/>
          </a:bodyPr>
          <a:lstStyle>
            <a:lvl1pPr lvl="0" algn="l">
              <a:lnSpc>
                <a:spcPct val="90000"/>
              </a:lnSpc>
              <a:spcBef>
                <a:spcPts val="1417"/>
              </a:spcBef>
              <a:spcAft>
                <a:spcPts val="0"/>
              </a:spcAft>
              <a:buSzPts val="810"/>
              <a:buChar char="●"/>
              <a:defRPr/>
            </a:lvl1pPr>
            <a:lvl2pPr lvl="1" algn="l">
              <a:lnSpc>
                <a:spcPct val="90000"/>
              </a:lnSpc>
              <a:spcBef>
                <a:spcPts val="667"/>
              </a:spcBef>
              <a:spcAft>
                <a:spcPts val="0"/>
              </a:spcAft>
              <a:buClr>
                <a:schemeClr val="dk1"/>
              </a:buClr>
              <a:buSzPts val="1800"/>
              <a:buChar char="•"/>
              <a:defRPr/>
            </a:lvl2pPr>
            <a:lvl3pPr lvl="2" algn="l">
              <a:lnSpc>
                <a:spcPct val="90000"/>
              </a:lnSpc>
              <a:spcBef>
                <a:spcPts val="667"/>
              </a:spcBef>
              <a:spcAft>
                <a:spcPts val="0"/>
              </a:spcAft>
              <a:buClr>
                <a:schemeClr val="dk1"/>
              </a:buClr>
              <a:buSzPts val="1800"/>
              <a:buChar char="•"/>
              <a:defRPr/>
            </a:lvl3pPr>
            <a:lvl4pPr lvl="3" algn="l">
              <a:lnSpc>
                <a:spcPct val="90000"/>
              </a:lnSpc>
              <a:spcBef>
                <a:spcPts val="667"/>
              </a:spcBef>
              <a:spcAft>
                <a:spcPts val="0"/>
              </a:spcAft>
              <a:buClr>
                <a:schemeClr val="dk1"/>
              </a:buClr>
              <a:buSzPts val="1800"/>
              <a:buChar char="•"/>
              <a:defRPr/>
            </a:lvl4pPr>
            <a:lvl5pPr lvl="4" algn="l">
              <a:lnSpc>
                <a:spcPct val="90000"/>
              </a:lnSpc>
              <a:spcBef>
                <a:spcPts val="667"/>
              </a:spcBef>
              <a:spcAft>
                <a:spcPts val="0"/>
              </a:spcAft>
              <a:buClr>
                <a:schemeClr val="dk1"/>
              </a:buClr>
              <a:buSzPts val="1800"/>
              <a:buChar char="•"/>
              <a:defRPr/>
            </a:lvl5pPr>
            <a:lvl6pPr lvl="5" algn="l">
              <a:lnSpc>
                <a:spcPct val="90000"/>
              </a:lnSpc>
              <a:spcBef>
                <a:spcPts val="667"/>
              </a:spcBef>
              <a:spcAft>
                <a:spcPts val="0"/>
              </a:spcAft>
              <a:buClr>
                <a:schemeClr val="dk1"/>
              </a:buClr>
              <a:buSzPts val="1800"/>
              <a:buChar char="•"/>
              <a:defRPr/>
            </a:lvl6pPr>
            <a:lvl7pPr lvl="6" algn="l">
              <a:lnSpc>
                <a:spcPct val="90000"/>
              </a:lnSpc>
              <a:spcBef>
                <a:spcPts val="667"/>
              </a:spcBef>
              <a:spcAft>
                <a:spcPts val="0"/>
              </a:spcAft>
              <a:buClr>
                <a:schemeClr val="dk1"/>
              </a:buClr>
              <a:buSzPts val="1800"/>
              <a:buChar char="•"/>
              <a:defRPr/>
            </a:lvl7pPr>
            <a:lvl8pPr lvl="7" algn="l">
              <a:lnSpc>
                <a:spcPct val="90000"/>
              </a:lnSpc>
              <a:spcBef>
                <a:spcPts val="667"/>
              </a:spcBef>
              <a:spcAft>
                <a:spcPts val="0"/>
              </a:spcAft>
              <a:buClr>
                <a:schemeClr val="dk1"/>
              </a:buClr>
              <a:buSzPts val="1800"/>
              <a:buChar char="•"/>
              <a:defRPr/>
            </a:lvl8pPr>
            <a:lvl9pPr lvl="8" algn="l">
              <a:lnSpc>
                <a:spcPct val="90000"/>
              </a:lnSpc>
              <a:spcBef>
                <a:spcPts val="667"/>
              </a:spcBef>
              <a:spcAft>
                <a:spcPts val="0"/>
              </a:spcAft>
              <a:buClr>
                <a:schemeClr val="dk1"/>
              </a:buClr>
              <a:buSzPts val="1800"/>
              <a:buChar char="•"/>
              <a:defRPr/>
            </a:lvl9pPr>
          </a:lstStyle>
          <a:p>
            <a:endParaRPr/>
          </a:p>
        </p:txBody>
      </p:sp>
      <p:sp>
        <p:nvSpPr>
          <p:cNvPr id="70" name="Google Shape;70;p72"/>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71"/>
        <p:cNvGrpSpPr/>
        <p:nvPr/>
      </p:nvGrpSpPr>
      <p:grpSpPr>
        <a:xfrm>
          <a:off x="0" y="0"/>
          <a:ext cx="0" cy="0"/>
          <a:chOff x="0" y="0"/>
          <a:chExt cx="0" cy="0"/>
        </a:xfrm>
      </p:grpSpPr>
      <p:sp>
        <p:nvSpPr>
          <p:cNvPr id="1572" name="Google Shape;1572;p254"/>
          <p:cNvSpPr/>
          <p:nvPr/>
        </p:nvSpPr>
        <p:spPr>
          <a:xfrm>
            <a:off x="5656883" y="1709738"/>
            <a:ext cx="6535119" cy="357518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
        <p:nvSpPr>
          <p:cNvPr id="1573" name="Google Shape;1573;p254"/>
          <p:cNvSpPr txBox="1">
            <a:spLocks noGrp="1"/>
          </p:cNvSpPr>
          <p:nvPr>
            <p:ph type="title"/>
          </p:nvPr>
        </p:nvSpPr>
        <p:spPr>
          <a:xfrm>
            <a:off x="838202" y="2402239"/>
            <a:ext cx="4508715" cy="218722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D24726"/>
              </a:buClr>
              <a:buSzPts val="4799"/>
              <a:buFont typeface="Quattrocento Sans"/>
              <a:buNone/>
              <a:defRPr sz="4799">
                <a:solidFill>
                  <a:srgbClr val="D247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4" name="Google Shape;1574;p254"/>
          <p:cNvSpPr txBox="1">
            <a:spLocks noGrp="1"/>
          </p:cNvSpPr>
          <p:nvPr>
            <p:ph type="body" idx="1"/>
          </p:nvPr>
        </p:nvSpPr>
        <p:spPr>
          <a:xfrm>
            <a:off x="6323308" y="2402237"/>
            <a:ext cx="5269424" cy="2187226"/>
          </a:xfrm>
          <a:prstGeom prst="rect">
            <a:avLst/>
          </a:prstGeom>
          <a:noFill/>
          <a:ln>
            <a:noFill/>
          </a:ln>
        </p:spPr>
        <p:txBody>
          <a:bodyPr spcFirstLastPara="1" wrap="square" lIns="91425" tIns="45700" rIns="91425" bIns="45700" anchor="ctr" anchorCtr="0">
            <a:normAutofit/>
          </a:bodyPr>
          <a:lstStyle>
            <a:lvl1pPr marL="457200" lvl="0" indent="-228600" algn="l">
              <a:lnSpc>
                <a:spcPct val="150000"/>
              </a:lnSpc>
              <a:spcBef>
                <a:spcPts val="840"/>
              </a:spcBef>
              <a:spcAft>
                <a:spcPts val="0"/>
              </a:spcAft>
              <a:buClr>
                <a:schemeClr val="lt1"/>
              </a:buClr>
              <a:buSzPts val="2799"/>
              <a:buNone/>
              <a:defRPr sz="2799">
                <a:solidFill>
                  <a:schemeClr val="lt1"/>
                </a:solidFill>
                <a:latin typeface="Quattrocento Sans"/>
                <a:ea typeface="Quattrocento Sans"/>
                <a:cs typeface="Quattrocento Sans"/>
                <a:sym typeface="Quattrocento Sans"/>
              </a:defRPr>
            </a:lvl1pPr>
            <a:lvl2pPr marL="914400" lvl="1" indent="-228600" algn="l">
              <a:lnSpc>
                <a:spcPct val="90000"/>
              </a:lnSpc>
              <a:spcBef>
                <a:spcPts val="600"/>
              </a:spcBef>
              <a:spcAft>
                <a:spcPts val="0"/>
              </a:spcAft>
              <a:buClr>
                <a:schemeClr val="dk1"/>
              </a:buClr>
              <a:buSzPts val="1999"/>
              <a:buNone/>
              <a:defRPr sz="1999"/>
            </a:lvl2pPr>
            <a:lvl3pPr marL="1371600" lvl="2" indent="-228600" algn="l">
              <a:lnSpc>
                <a:spcPct val="90000"/>
              </a:lnSpc>
              <a:spcBef>
                <a:spcPts val="540"/>
              </a:spcBef>
              <a:spcAft>
                <a:spcPts val="0"/>
              </a:spcAft>
              <a:buClr>
                <a:schemeClr val="dk1"/>
              </a:buClr>
              <a:buSzPts val="1799"/>
              <a:buNone/>
              <a:defRPr sz="1799"/>
            </a:lvl3pPr>
            <a:lvl4pPr marL="1828800" lvl="3" indent="-228600" algn="l">
              <a:lnSpc>
                <a:spcPct val="90000"/>
              </a:lnSpc>
              <a:spcBef>
                <a:spcPts val="480"/>
              </a:spcBef>
              <a:spcAft>
                <a:spcPts val="0"/>
              </a:spcAft>
              <a:buClr>
                <a:schemeClr val="dk1"/>
              </a:buClr>
              <a:buSzPts val="1600"/>
              <a:buNone/>
              <a:defRPr sz="1600"/>
            </a:lvl4pPr>
            <a:lvl5pPr marL="2286000" lvl="4" indent="-228600" algn="l">
              <a:lnSpc>
                <a:spcPct val="90000"/>
              </a:lnSpc>
              <a:spcBef>
                <a:spcPts val="480"/>
              </a:spcBef>
              <a:spcAft>
                <a:spcPts val="0"/>
              </a:spcAft>
              <a:buClr>
                <a:schemeClr val="dk1"/>
              </a:buClr>
              <a:buSzPts val="1600"/>
              <a:buNone/>
              <a:defRPr sz="1600"/>
            </a:lvl5pPr>
            <a:lvl6pPr marL="2743200" lvl="5" indent="-228600" algn="l">
              <a:lnSpc>
                <a:spcPct val="90000"/>
              </a:lnSpc>
              <a:spcBef>
                <a:spcPts val="480"/>
              </a:spcBef>
              <a:spcAft>
                <a:spcPts val="0"/>
              </a:spcAft>
              <a:buClr>
                <a:schemeClr val="dk1"/>
              </a:buClr>
              <a:buSzPts val="1600"/>
              <a:buNone/>
              <a:defRPr sz="1600"/>
            </a:lvl6pPr>
            <a:lvl7pPr marL="3200400" lvl="6" indent="-228600" algn="l">
              <a:lnSpc>
                <a:spcPct val="90000"/>
              </a:lnSpc>
              <a:spcBef>
                <a:spcPts val="480"/>
              </a:spcBef>
              <a:spcAft>
                <a:spcPts val="0"/>
              </a:spcAft>
              <a:buClr>
                <a:schemeClr val="dk1"/>
              </a:buClr>
              <a:buSzPts val="1600"/>
              <a:buNone/>
              <a:defRPr sz="1600"/>
            </a:lvl7pPr>
            <a:lvl8pPr marL="3657600" lvl="7" indent="-228600" algn="l">
              <a:lnSpc>
                <a:spcPct val="90000"/>
              </a:lnSpc>
              <a:spcBef>
                <a:spcPts val="480"/>
              </a:spcBef>
              <a:spcAft>
                <a:spcPts val="0"/>
              </a:spcAft>
              <a:buClr>
                <a:schemeClr val="dk1"/>
              </a:buClr>
              <a:buSzPts val="1600"/>
              <a:buNone/>
              <a:defRPr sz="1600"/>
            </a:lvl8pPr>
            <a:lvl9pPr marL="4114800" lvl="8" indent="-228600" algn="l">
              <a:lnSpc>
                <a:spcPct val="90000"/>
              </a:lnSpc>
              <a:spcBef>
                <a:spcPts val="480"/>
              </a:spcBef>
              <a:spcAft>
                <a:spcPts val="0"/>
              </a:spcAft>
              <a:buClr>
                <a:schemeClr val="dk1"/>
              </a:buClr>
              <a:buSzPts val="1600"/>
              <a:buNone/>
              <a:defRPr sz="1600"/>
            </a:lvl9pPr>
          </a:lstStyle>
          <a:p>
            <a:endParaRPr/>
          </a:p>
        </p:txBody>
      </p:sp>
      <p:sp>
        <p:nvSpPr>
          <p:cNvPr id="1575" name="Google Shape;1575;p254"/>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6" name="Google Shape;1576;p254"/>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7" name="Google Shape;1577;p254"/>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78" name="Google Shape;1578;p254"/>
          <p:cNvSpPr/>
          <p:nvPr/>
        </p:nvSpPr>
        <p:spPr>
          <a:xfrm>
            <a:off x="5656883" y="1709738"/>
            <a:ext cx="6535119" cy="357518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453757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79"/>
        <p:cNvGrpSpPr/>
        <p:nvPr/>
      </p:nvGrpSpPr>
      <p:grpSpPr>
        <a:xfrm>
          <a:off x="0" y="0"/>
          <a:ext cx="0" cy="0"/>
          <a:chOff x="0" y="0"/>
          <a:chExt cx="0" cy="0"/>
        </a:xfrm>
      </p:grpSpPr>
      <p:sp>
        <p:nvSpPr>
          <p:cNvPr id="1580" name="Google Shape;1580;p255"/>
          <p:cNvSpPr/>
          <p:nvPr/>
        </p:nvSpPr>
        <p:spPr>
          <a:xfrm>
            <a:off x="0" y="0"/>
            <a:ext cx="12192000" cy="133285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
        <p:nvSpPr>
          <p:cNvPr id="1581" name="Google Shape;1581;p255"/>
          <p:cNvSpPr txBox="1">
            <a:spLocks noGrp="1"/>
          </p:cNvSpPr>
          <p:nvPr>
            <p:ph type="title"/>
          </p:nvPr>
        </p:nvSpPr>
        <p:spPr>
          <a:xfrm>
            <a:off x="609600" y="1"/>
            <a:ext cx="10744200" cy="12284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2" name="Google Shape;1582;p25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480"/>
              </a:spcBef>
              <a:spcAft>
                <a:spcPts val="0"/>
              </a:spcAft>
              <a:buClr>
                <a:srgbClr val="7F7F7F"/>
              </a:buClr>
              <a:buSzPts val="1600"/>
              <a:buChar char="•"/>
              <a:defRPr sz="1600">
                <a:solidFill>
                  <a:srgbClr val="7F7F7F"/>
                </a:solidFill>
              </a:defRPr>
            </a:lvl1pPr>
            <a:lvl2pPr marL="914400" lvl="1" indent="-317500" algn="l">
              <a:lnSpc>
                <a:spcPct val="90000"/>
              </a:lnSpc>
              <a:spcBef>
                <a:spcPts val="420"/>
              </a:spcBef>
              <a:spcAft>
                <a:spcPts val="0"/>
              </a:spcAft>
              <a:buClr>
                <a:srgbClr val="7F7F7F"/>
              </a:buClr>
              <a:buSzPts val="1400"/>
              <a:buChar char="•"/>
              <a:defRPr sz="1400">
                <a:solidFill>
                  <a:srgbClr val="7F7F7F"/>
                </a:solidFill>
              </a:defRPr>
            </a:lvl2pPr>
            <a:lvl3pPr marL="1371600" lvl="2" indent="-304800" algn="l">
              <a:lnSpc>
                <a:spcPct val="90000"/>
              </a:lnSpc>
              <a:spcBef>
                <a:spcPts val="360"/>
              </a:spcBef>
              <a:spcAft>
                <a:spcPts val="0"/>
              </a:spcAft>
              <a:buClr>
                <a:srgbClr val="7F7F7F"/>
              </a:buClr>
              <a:buSzPts val="1200"/>
              <a:buChar char="•"/>
              <a:defRPr sz="1200">
                <a:solidFill>
                  <a:srgbClr val="7F7F7F"/>
                </a:solidFill>
              </a:defRPr>
            </a:lvl3pPr>
            <a:lvl4pPr marL="1828800" lvl="3" indent="-298450" algn="l">
              <a:lnSpc>
                <a:spcPct val="90000"/>
              </a:lnSpc>
              <a:spcBef>
                <a:spcPts val="330"/>
              </a:spcBef>
              <a:spcAft>
                <a:spcPts val="0"/>
              </a:spcAft>
              <a:buClr>
                <a:srgbClr val="7F7F7F"/>
              </a:buClr>
              <a:buSzPts val="1100"/>
              <a:buChar char="•"/>
              <a:defRPr sz="1100">
                <a:solidFill>
                  <a:srgbClr val="7F7F7F"/>
                </a:solidFill>
              </a:defRPr>
            </a:lvl4pPr>
            <a:lvl5pPr marL="2286000" lvl="4" indent="-298450" algn="l">
              <a:lnSpc>
                <a:spcPct val="90000"/>
              </a:lnSpc>
              <a:spcBef>
                <a:spcPts val="330"/>
              </a:spcBef>
              <a:spcAft>
                <a:spcPts val="0"/>
              </a:spcAft>
              <a:buClr>
                <a:srgbClr val="7F7F7F"/>
              </a:buClr>
              <a:buSzPts val="1100"/>
              <a:buChar char="•"/>
              <a:defRPr sz="1100">
                <a:solidFill>
                  <a:srgbClr val="7F7F7F"/>
                </a:solidFill>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583" name="Google Shape;1583;p255"/>
          <p:cNvSpPr txBox="1">
            <a:spLocks noGrp="1"/>
          </p:cNvSpPr>
          <p:nvPr>
            <p:ph type="body" idx="2"/>
          </p:nvPr>
        </p:nvSpPr>
        <p:spPr>
          <a:xfrm>
            <a:off x="6172201" y="1825625"/>
            <a:ext cx="5181600" cy="435133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480"/>
              </a:spcBef>
              <a:spcAft>
                <a:spcPts val="0"/>
              </a:spcAft>
              <a:buClr>
                <a:srgbClr val="7F7F7F"/>
              </a:buClr>
              <a:buSzPts val="1600"/>
              <a:buChar char="•"/>
              <a:defRPr sz="1600">
                <a:solidFill>
                  <a:srgbClr val="7F7F7F"/>
                </a:solidFill>
              </a:defRPr>
            </a:lvl1pPr>
            <a:lvl2pPr marL="914400" lvl="1" indent="-317500" algn="l">
              <a:lnSpc>
                <a:spcPct val="90000"/>
              </a:lnSpc>
              <a:spcBef>
                <a:spcPts val="420"/>
              </a:spcBef>
              <a:spcAft>
                <a:spcPts val="0"/>
              </a:spcAft>
              <a:buClr>
                <a:srgbClr val="7F7F7F"/>
              </a:buClr>
              <a:buSzPts val="1400"/>
              <a:buChar char="•"/>
              <a:defRPr sz="1400">
                <a:solidFill>
                  <a:srgbClr val="7F7F7F"/>
                </a:solidFill>
              </a:defRPr>
            </a:lvl2pPr>
            <a:lvl3pPr marL="1371600" lvl="2" indent="-304800" algn="l">
              <a:lnSpc>
                <a:spcPct val="90000"/>
              </a:lnSpc>
              <a:spcBef>
                <a:spcPts val="360"/>
              </a:spcBef>
              <a:spcAft>
                <a:spcPts val="0"/>
              </a:spcAft>
              <a:buClr>
                <a:srgbClr val="7F7F7F"/>
              </a:buClr>
              <a:buSzPts val="1200"/>
              <a:buChar char="•"/>
              <a:defRPr sz="1200">
                <a:solidFill>
                  <a:srgbClr val="7F7F7F"/>
                </a:solidFill>
              </a:defRPr>
            </a:lvl3pPr>
            <a:lvl4pPr marL="1828800" lvl="3" indent="-298450" algn="l">
              <a:lnSpc>
                <a:spcPct val="90000"/>
              </a:lnSpc>
              <a:spcBef>
                <a:spcPts val="330"/>
              </a:spcBef>
              <a:spcAft>
                <a:spcPts val="0"/>
              </a:spcAft>
              <a:buClr>
                <a:srgbClr val="7F7F7F"/>
              </a:buClr>
              <a:buSzPts val="1100"/>
              <a:buChar char="•"/>
              <a:defRPr sz="1100">
                <a:solidFill>
                  <a:srgbClr val="7F7F7F"/>
                </a:solidFill>
              </a:defRPr>
            </a:lvl4pPr>
            <a:lvl5pPr marL="2286000" lvl="4" indent="-298450" algn="l">
              <a:lnSpc>
                <a:spcPct val="90000"/>
              </a:lnSpc>
              <a:spcBef>
                <a:spcPts val="330"/>
              </a:spcBef>
              <a:spcAft>
                <a:spcPts val="0"/>
              </a:spcAft>
              <a:buClr>
                <a:srgbClr val="7F7F7F"/>
              </a:buClr>
              <a:buSzPts val="1100"/>
              <a:buChar char="•"/>
              <a:defRPr sz="1100">
                <a:solidFill>
                  <a:srgbClr val="7F7F7F"/>
                </a:solidFill>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584" name="Google Shape;1584;p255"/>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5" name="Google Shape;1585;p255"/>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6" name="Google Shape;1586;p255"/>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87" name="Google Shape;1587;p255"/>
          <p:cNvSpPr/>
          <p:nvPr/>
        </p:nvSpPr>
        <p:spPr>
          <a:xfrm>
            <a:off x="0" y="0"/>
            <a:ext cx="12192000" cy="133285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8813209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588"/>
        <p:cNvGrpSpPr/>
        <p:nvPr/>
      </p:nvGrpSpPr>
      <p:grpSpPr>
        <a:xfrm>
          <a:off x="0" y="0"/>
          <a:ext cx="0" cy="0"/>
          <a:chOff x="0" y="0"/>
          <a:chExt cx="0" cy="0"/>
        </a:xfrm>
      </p:grpSpPr>
      <p:sp>
        <p:nvSpPr>
          <p:cNvPr id="1589" name="Google Shape;1589;p256"/>
          <p:cNvSpPr/>
          <p:nvPr/>
        </p:nvSpPr>
        <p:spPr>
          <a:xfrm>
            <a:off x="0" y="0"/>
            <a:ext cx="12192000" cy="133285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
        <p:nvSpPr>
          <p:cNvPr id="1590" name="Google Shape;1590;p256"/>
          <p:cNvSpPr txBox="1">
            <a:spLocks noGrp="1"/>
          </p:cNvSpPr>
          <p:nvPr>
            <p:ph type="title"/>
          </p:nvPr>
        </p:nvSpPr>
        <p:spPr>
          <a:xfrm>
            <a:off x="609601" y="0"/>
            <a:ext cx="10737851" cy="12284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1" name="Google Shape;1591;p256"/>
          <p:cNvSpPr txBox="1">
            <a:spLocks noGrp="1"/>
          </p:cNvSpPr>
          <p:nvPr>
            <p:ph type="body" idx="1"/>
          </p:nvPr>
        </p:nvSpPr>
        <p:spPr>
          <a:xfrm>
            <a:off x="831852" y="1489075"/>
            <a:ext cx="5156200" cy="641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20"/>
              </a:spcBef>
              <a:spcAft>
                <a:spcPts val="0"/>
              </a:spcAft>
              <a:buClr>
                <a:schemeClr val="dk1"/>
              </a:buClr>
              <a:buSzPts val="2399"/>
              <a:buNone/>
              <a:defRPr sz="2399" b="1"/>
            </a:lvl1pPr>
            <a:lvl2pPr marL="914400" lvl="1" indent="-228600" algn="l">
              <a:lnSpc>
                <a:spcPct val="90000"/>
              </a:lnSpc>
              <a:spcBef>
                <a:spcPts val="600"/>
              </a:spcBef>
              <a:spcAft>
                <a:spcPts val="0"/>
              </a:spcAft>
              <a:buClr>
                <a:schemeClr val="dk1"/>
              </a:buClr>
              <a:buSzPts val="1999"/>
              <a:buNone/>
              <a:defRPr sz="1999" b="1"/>
            </a:lvl2pPr>
            <a:lvl3pPr marL="1371600" lvl="2" indent="-228600" algn="l">
              <a:lnSpc>
                <a:spcPct val="90000"/>
              </a:lnSpc>
              <a:spcBef>
                <a:spcPts val="540"/>
              </a:spcBef>
              <a:spcAft>
                <a:spcPts val="0"/>
              </a:spcAft>
              <a:buClr>
                <a:schemeClr val="dk1"/>
              </a:buClr>
              <a:buSzPts val="1799"/>
              <a:buNone/>
              <a:defRPr sz="1799" b="1"/>
            </a:lvl3pPr>
            <a:lvl4pPr marL="1828800" lvl="3" indent="-228600" algn="l">
              <a:lnSpc>
                <a:spcPct val="90000"/>
              </a:lnSpc>
              <a:spcBef>
                <a:spcPts val="480"/>
              </a:spcBef>
              <a:spcAft>
                <a:spcPts val="0"/>
              </a:spcAft>
              <a:buClr>
                <a:schemeClr val="dk1"/>
              </a:buClr>
              <a:buSzPts val="1600"/>
              <a:buNone/>
              <a:defRPr sz="1600" b="1"/>
            </a:lvl4pPr>
            <a:lvl5pPr marL="2286000" lvl="4" indent="-228600" algn="l">
              <a:lnSpc>
                <a:spcPct val="90000"/>
              </a:lnSpc>
              <a:spcBef>
                <a:spcPts val="480"/>
              </a:spcBef>
              <a:spcAft>
                <a:spcPts val="0"/>
              </a:spcAft>
              <a:buClr>
                <a:schemeClr val="dk1"/>
              </a:buClr>
              <a:buSzPts val="1600"/>
              <a:buNone/>
              <a:defRPr sz="1600" b="1"/>
            </a:lvl5pPr>
            <a:lvl6pPr marL="2743200" lvl="5" indent="-228600" algn="l">
              <a:lnSpc>
                <a:spcPct val="90000"/>
              </a:lnSpc>
              <a:spcBef>
                <a:spcPts val="480"/>
              </a:spcBef>
              <a:spcAft>
                <a:spcPts val="0"/>
              </a:spcAft>
              <a:buClr>
                <a:schemeClr val="dk1"/>
              </a:buClr>
              <a:buSzPts val="1600"/>
              <a:buNone/>
              <a:defRPr sz="1600" b="1"/>
            </a:lvl6pPr>
            <a:lvl7pPr marL="3200400" lvl="6" indent="-228600" algn="l">
              <a:lnSpc>
                <a:spcPct val="90000"/>
              </a:lnSpc>
              <a:spcBef>
                <a:spcPts val="480"/>
              </a:spcBef>
              <a:spcAft>
                <a:spcPts val="0"/>
              </a:spcAft>
              <a:buClr>
                <a:schemeClr val="dk1"/>
              </a:buClr>
              <a:buSzPts val="1600"/>
              <a:buNone/>
              <a:defRPr sz="1600" b="1"/>
            </a:lvl7pPr>
            <a:lvl8pPr marL="3657600" lvl="7" indent="-228600" algn="l">
              <a:lnSpc>
                <a:spcPct val="90000"/>
              </a:lnSpc>
              <a:spcBef>
                <a:spcPts val="480"/>
              </a:spcBef>
              <a:spcAft>
                <a:spcPts val="0"/>
              </a:spcAft>
              <a:buClr>
                <a:schemeClr val="dk1"/>
              </a:buClr>
              <a:buSzPts val="1600"/>
              <a:buNone/>
              <a:defRPr sz="1600" b="1"/>
            </a:lvl8pPr>
            <a:lvl9pPr marL="4114800" lvl="8" indent="-228600" algn="l">
              <a:lnSpc>
                <a:spcPct val="90000"/>
              </a:lnSpc>
              <a:spcBef>
                <a:spcPts val="480"/>
              </a:spcBef>
              <a:spcAft>
                <a:spcPts val="0"/>
              </a:spcAft>
              <a:buClr>
                <a:schemeClr val="dk1"/>
              </a:buClr>
              <a:buSzPts val="1600"/>
              <a:buNone/>
              <a:defRPr sz="1600" b="1"/>
            </a:lvl9pPr>
          </a:lstStyle>
          <a:p>
            <a:endParaRPr/>
          </a:p>
        </p:txBody>
      </p:sp>
      <p:sp>
        <p:nvSpPr>
          <p:cNvPr id="1592" name="Google Shape;1592;p256"/>
          <p:cNvSpPr txBox="1">
            <a:spLocks noGrp="1"/>
          </p:cNvSpPr>
          <p:nvPr>
            <p:ph type="body" idx="2"/>
          </p:nvPr>
        </p:nvSpPr>
        <p:spPr>
          <a:xfrm>
            <a:off x="831852" y="2193929"/>
            <a:ext cx="5156200" cy="397827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480"/>
              </a:spcBef>
              <a:spcAft>
                <a:spcPts val="0"/>
              </a:spcAft>
              <a:buClr>
                <a:srgbClr val="7F7F7F"/>
              </a:buClr>
              <a:buSzPts val="1600"/>
              <a:buChar char="•"/>
              <a:defRPr sz="1600">
                <a:solidFill>
                  <a:srgbClr val="7F7F7F"/>
                </a:solidFill>
              </a:defRPr>
            </a:lvl1pPr>
            <a:lvl2pPr marL="914400" lvl="1" indent="-317500" algn="l">
              <a:lnSpc>
                <a:spcPct val="90000"/>
              </a:lnSpc>
              <a:spcBef>
                <a:spcPts val="420"/>
              </a:spcBef>
              <a:spcAft>
                <a:spcPts val="0"/>
              </a:spcAft>
              <a:buClr>
                <a:srgbClr val="7F7F7F"/>
              </a:buClr>
              <a:buSzPts val="1400"/>
              <a:buChar char="•"/>
              <a:defRPr sz="1400">
                <a:solidFill>
                  <a:srgbClr val="7F7F7F"/>
                </a:solidFill>
              </a:defRPr>
            </a:lvl2pPr>
            <a:lvl3pPr marL="1371600" lvl="2" indent="-304800" algn="l">
              <a:lnSpc>
                <a:spcPct val="90000"/>
              </a:lnSpc>
              <a:spcBef>
                <a:spcPts val="360"/>
              </a:spcBef>
              <a:spcAft>
                <a:spcPts val="0"/>
              </a:spcAft>
              <a:buClr>
                <a:srgbClr val="7F7F7F"/>
              </a:buClr>
              <a:buSzPts val="1200"/>
              <a:buChar char="•"/>
              <a:defRPr sz="1200">
                <a:solidFill>
                  <a:srgbClr val="7F7F7F"/>
                </a:solidFill>
              </a:defRPr>
            </a:lvl3pPr>
            <a:lvl4pPr marL="1828800" lvl="3" indent="-298450" algn="l">
              <a:lnSpc>
                <a:spcPct val="90000"/>
              </a:lnSpc>
              <a:spcBef>
                <a:spcPts val="330"/>
              </a:spcBef>
              <a:spcAft>
                <a:spcPts val="0"/>
              </a:spcAft>
              <a:buClr>
                <a:srgbClr val="7F7F7F"/>
              </a:buClr>
              <a:buSzPts val="1100"/>
              <a:buChar char="•"/>
              <a:defRPr sz="1100">
                <a:solidFill>
                  <a:srgbClr val="7F7F7F"/>
                </a:solidFill>
              </a:defRPr>
            </a:lvl4pPr>
            <a:lvl5pPr marL="2286000" lvl="4" indent="-298450" algn="l">
              <a:lnSpc>
                <a:spcPct val="90000"/>
              </a:lnSpc>
              <a:spcBef>
                <a:spcPts val="330"/>
              </a:spcBef>
              <a:spcAft>
                <a:spcPts val="0"/>
              </a:spcAft>
              <a:buClr>
                <a:srgbClr val="7F7F7F"/>
              </a:buClr>
              <a:buSzPts val="1100"/>
              <a:buChar char="•"/>
              <a:defRPr sz="1100">
                <a:solidFill>
                  <a:srgbClr val="7F7F7F"/>
                </a:solidFill>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593" name="Google Shape;1593;p256"/>
          <p:cNvSpPr txBox="1">
            <a:spLocks noGrp="1"/>
          </p:cNvSpPr>
          <p:nvPr>
            <p:ph type="body" idx="3"/>
          </p:nvPr>
        </p:nvSpPr>
        <p:spPr>
          <a:xfrm>
            <a:off x="6189664" y="1489075"/>
            <a:ext cx="5157787" cy="641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20"/>
              </a:spcBef>
              <a:spcAft>
                <a:spcPts val="0"/>
              </a:spcAft>
              <a:buClr>
                <a:schemeClr val="dk1"/>
              </a:buClr>
              <a:buSzPts val="2399"/>
              <a:buNone/>
              <a:defRPr sz="2399" b="1"/>
            </a:lvl1pPr>
            <a:lvl2pPr marL="914400" lvl="1" indent="-228600" algn="l">
              <a:lnSpc>
                <a:spcPct val="90000"/>
              </a:lnSpc>
              <a:spcBef>
                <a:spcPts val="600"/>
              </a:spcBef>
              <a:spcAft>
                <a:spcPts val="0"/>
              </a:spcAft>
              <a:buClr>
                <a:schemeClr val="dk1"/>
              </a:buClr>
              <a:buSzPts val="1999"/>
              <a:buNone/>
              <a:defRPr sz="1999" b="1"/>
            </a:lvl2pPr>
            <a:lvl3pPr marL="1371600" lvl="2" indent="-228600" algn="l">
              <a:lnSpc>
                <a:spcPct val="90000"/>
              </a:lnSpc>
              <a:spcBef>
                <a:spcPts val="540"/>
              </a:spcBef>
              <a:spcAft>
                <a:spcPts val="0"/>
              </a:spcAft>
              <a:buClr>
                <a:schemeClr val="dk1"/>
              </a:buClr>
              <a:buSzPts val="1799"/>
              <a:buNone/>
              <a:defRPr sz="1799" b="1"/>
            </a:lvl3pPr>
            <a:lvl4pPr marL="1828800" lvl="3" indent="-228600" algn="l">
              <a:lnSpc>
                <a:spcPct val="90000"/>
              </a:lnSpc>
              <a:spcBef>
                <a:spcPts val="480"/>
              </a:spcBef>
              <a:spcAft>
                <a:spcPts val="0"/>
              </a:spcAft>
              <a:buClr>
                <a:schemeClr val="dk1"/>
              </a:buClr>
              <a:buSzPts val="1600"/>
              <a:buNone/>
              <a:defRPr sz="1600" b="1"/>
            </a:lvl4pPr>
            <a:lvl5pPr marL="2286000" lvl="4" indent="-228600" algn="l">
              <a:lnSpc>
                <a:spcPct val="90000"/>
              </a:lnSpc>
              <a:spcBef>
                <a:spcPts val="480"/>
              </a:spcBef>
              <a:spcAft>
                <a:spcPts val="0"/>
              </a:spcAft>
              <a:buClr>
                <a:schemeClr val="dk1"/>
              </a:buClr>
              <a:buSzPts val="1600"/>
              <a:buNone/>
              <a:defRPr sz="1600" b="1"/>
            </a:lvl5pPr>
            <a:lvl6pPr marL="2743200" lvl="5" indent="-228600" algn="l">
              <a:lnSpc>
                <a:spcPct val="90000"/>
              </a:lnSpc>
              <a:spcBef>
                <a:spcPts val="480"/>
              </a:spcBef>
              <a:spcAft>
                <a:spcPts val="0"/>
              </a:spcAft>
              <a:buClr>
                <a:schemeClr val="dk1"/>
              </a:buClr>
              <a:buSzPts val="1600"/>
              <a:buNone/>
              <a:defRPr sz="1600" b="1"/>
            </a:lvl6pPr>
            <a:lvl7pPr marL="3200400" lvl="6" indent="-228600" algn="l">
              <a:lnSpc>
                <a:spcPct val="90000"/>
              </a:lnSpc>
              <a:spcBef>
                <a:spcPts val="480"/>
              </a:spcBef>
              <a:spcAft>
                <a:spcPts val="0"/>
              </a:spcAft>
              <a:buClr>
                <a:schemeClr val="dk1"/>
              </a:buClr>
              <a:buSzPts val="1600"/>
              <a:buNone/>
              <a:defRPr sz="1600" b="1"/>
            </a:lvl7pPr>
            <a:lvl8pPr marL="3657600" lvl="7" indent="-228600" algn="l">
              <a:lnSpc>
                <a:spcPct val="90000"/>
              </a:lnSpc>
              <a:spcBef>
                <a:spcPts val="480"/>
              </a:spcBef>
              <a:spcAft>
                <a:spcPts val="0"/>
              </a:spcAft>
              <a:buClr>
                <a:schemeClr val="dk1"/>
              </a:buClr>
              <a:buSzPts val="1600"/>
              <a:buNone/>
              <a:defRPr sz="1600" b="1"/>
            </a:lvl8pPr>
            <a:lvl9pPr marL="4114800" lvl="8" indent="-228600" algn="l">
              <a:lnSpc>
                <a:spcPct val="90000"/>
              </a:lnSpc>
              <a:spcBef>
                <a:spcPts val="480"/>
              </a:spcBef>
              <a:spcAft>
                <a:spcPts val="0"/>
              </a:spcAft>
              <a:buClr>
                <a:schemeClr val="dk1"/>
              </a:buClr>
              <a:buSzPts val="1600"/>
              <a:buNone/>
              <a:defRPr sz="1600" b="1"/>
            </a:lvl9pPr>
          </a:lstStyle>
          <a:p>
            <a:endParaRPr/>
          </a:p>
        </p:txBody>
      </p:sp>
      <p:sp>
        <p:nvSpPr>
          <p:cNvPr id="1594" name="Google Shape;1594;p256"/>
          <p:cNvSpPr txBox="1">
            <a:spLocks noGrp="1"/>
          </p:cNvSpPr>
          <p:nvPr>
            <p:ph type="body" idx="4"/>
          </p:nvPr>
        </p:nvSpPr>
        <p:spPr>
          <a:xfrm>
            <a:off x="6189664" y="2193929"/>
            <a:ext cx="5157787" cy="397827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480"/>
              </a:spcBef>
              <a:spcAft>
                <a:spcPts val="0"/>
              </a:spcAft>
              <a:buClr>
                <a:srgbClr val="7F7F7F"/>
              </a:buClr>
              <a:buSzPts val="1600"/>
              <a:buChar char="•"/>
              <a:defRPr sz="1600">
                <a:solidFill>
                  <a:srgbClr val="7F7F7F"/>
                </a:solidFill>
              </a:defRPr>
            </a:lvl1pPr>
            <a:lvl2pPr marL="914400" lvl="1" indent="-317500" algn="l">
              <a:lnSpc>
                <a:spcPct val="90000"/>
              </a:lnSpc>
              <a:spcBef>
                <a:spcPts val="420"/>
              </a:spcBef>
              <a:spcAft>
                <a:spcPts val="0"/>
              </a:spcAft>
              <a:buClr>
                <a:srgbClr val="7F7F7F"/>
              </a:buClr>
              <a:buSzPts val="1400"/>
              <a:buChar char="•"/>
              <a:defRPr sz="1400">
                <a:solidFill>
                  <a:srgbClr val="7F7F7F"/>
                </a:solidFill>
              </a:defRPr>
            </a:lvl2pPr>
            <a:lvl3pPr marL="1371600" lvl="2" indent="-304800" algn="l">
              <a:lnSpc>
                <a:spcPct val="90000"/>
              </a:lnSpc>
              <a:spcBef>
                <a:spcPts val="360"/>
              </a:spcBef>
              <a:spcAft>
                <a:spcPts val="0"/>
              </a:spcAft>
              <a:buClr>
                <a:srgbClr val="7F7F7F"/>
              </a:buClr>
              <a:buSzPts val="1200"/>
              <a:buChar char="•"/>
              <a:defRPr sz="1200">
                <a:solidFill>
                  <a:srgbClr val="7F7F7F"/>
                </a:solidFill>
              </a:defRPr>
            </a:lvl3pPr>
            <a:lvl4pPr marL="1828800" lvl="3" indent="-298450" algn="l">
              <a:lnSpc>
                <a:spcPct val="90000"/>
              </a:lnSpc>
              <a:spcBef>
                <a:spcPts val="330"/>
              </a:spcBef>
              <a:spcAft>
                <a:spcPts val="0"/>
              </a:spcAft>
              <a:buClr>
                <a:srgbClr val="7F7F7F"/>
              </a:buClr>
              <a:buSzPts val="1100"/>
              <a:buChar char="•"/>
              <a:defRPr sz="1100">
                <a:solidFill>
                  <a:srgbClr val="7F7F7F"/>
                </a:solidFill>
              </a:defRPr>
            </a:lvl4pPr>
            <a:lvl5pPr marL="2286000" lvl="4" indent="-298450" algn="l">
              <a:lnSpc>
                <a:spcPct val="90000"/>
              </a:lnSpc>
              <a:spcBef>
                <a:spcPts val="330"/>
              </a:spcBef>
              <a:spcAft>
                <a:spcPts val="0"/>
              </a:spcAft>
              <a:buClr>
                <a:srgbClr val="7F7F7F"/>
              </a:buClr>
              <a:buSzPts val="1100"/>
              <a:buChar char="•"/>
              <a:defRPr sz="1100">
                <a:solidFill>
                  <a:srgbClr val="7F7F7F"/>
                </a:solidFill>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595" name="Google Shape;1595;p256"/>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6" name="Google Shape;1596;p256"/>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7" name="Google Shape;1597;p256"/>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98" name="Google Shape;1598;p256"/>
          <p:cNvSpPr/>
          <p:nvPr/>
        </p:nvSpPr>
        <p:spPr>
          <a:xfrm>
            <a:off x="0" y="0"/>
            <a:ext cx="12192000" cy="133285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2902131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99"/>
        <p:cNvGrpSpPr/>
        <p:nvPr/>
      </p:nvGrpSpPr>
      <p:grpSpPr>
        <a:xfrm>
          <a:off x="0" y="0"/>
          <a:ext cx="0" cy="0"/>
          <a:chOff x="0" y="0"/>
          <a:chExt cx="0" cy="0"/>
        </a:xfrm>
      </p:grpSpPr>
      <p:sp>
        <p:nvSpPr>
          <p:cNvPr id="1600" name="Google Shape;1600;p257"/>
          <p:cNvSpPr/>
          <p:nvPr/>
        </p:nvSpPr>
        <p:spPr>
          <a:xfrm>
            <a:off x="0" y="0"/>
            <a:ext cx="12192000" cy="133285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
        <p:nvSpPr>
          <p:cNvPr id="1601" name="Google Shape;1601;p257"/>
          <p:cNvSpPr txBox="1">
            <a:spLocks noGrp="1"/>
          </p:cNvSpPr>
          <p:nvPr>
            <p:ph type="title"/>
          </p:nvPr>
        </p:nvSpPr>
        <p:spPr>
          <a:xfrm>
            <a:off x="609600" y="1"/>
            <a:ext cx="10744200" cy="12284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2" name="Google Shape;1602;p257"/>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3" name="Google Shape;1603;p257"/>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4" name="Google Shape;1604;p257"/>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05" name="Google Shape;1605;p257"/>
          <p:cNvSpPr/>
          <p:nvPr/>
        </p:nvSpPr>
        <p:spPr>
          <a:xfrm>
            <a:off x="0" y="0"/>
            <a:ext cx="12192000" cy="133285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6449471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06"/>
        <p:cNvGrpSpPr/>
        <p:nvPr/>
      </p:nvGrpSpPr>
      <p:grpSpPr>
        <a:xfrm>
          <a:off x="0" y="0"/>
          <a:ext cx="0" cy="0"/>
          <a:chOff x="0" y="0"/>
          <a:chExt cx="0" cy="0"/>
        </a:xfrm>
      </p:grpSpPr>
      <p:sp>
        <p:nvSpPr>
          <p:cNvPr id="1607" name="Google Shape;1607;p258"/>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3199"/>
              <a:buFont typeface="Quattrocento Sans"/>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8" name="Google Shape;1608;p258"/>
          <p:cNvSpPr txBox="1">
            <a:spLocks noGrp="1"/>
          </p:cNvSpPr>
          <p:nvPr>
            <p:ph type="body" idx="1"/>
          </p:nvPr>
        </p:nvSpPr>
        <p:spPr>
          <a:xfrm>
            <a:off x="5183189" y="987429"/>
            <a:ext cx="6172200" cy="487362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480"/>
              </a:spcBef>
              <a:spcAft>
                <a:spcPts val="0"/>
              </a:spcAft>
              <a:buClr>
                <a:srgbClr val="7F7F7F"/>
              </a:buClr>
              <a:buSzPts val="1600"/>
              <a:buChar char="•"/>
              <a:defRPr sz="1600">
                <a:solidFill>
                  <a:srgbClr val="7F7F7F"/>
                </a:solidFill>
              </a:defRPr>
            </a:lvl1pPr>
            <a:lvl2pPr marL="914400" lvl="1" indent="-317500" algn="l">
              <a:lnSpc>
                <a:spcPct val="90000"/>
              </a:lnSpc>
              <a:spcBef>
                <a:spcPts val="420"/>
              </a:spcBef>
              <a:spcAft>
                <a:spcPts val="0"/>
              </a:spcAft>
              <a:buClr>
                <a:srgbClr val="7F7F7F"/>
              </a:buClr>
              <a:buSzPts val="1400"/>
              <a:buChar char="•"/>
              <a:defRPr sz="1400">
                <a:solidFill>
                  <a:srgbClr val="7F7F7F"/>
                </a:solidFill>
              </a:defRPr>
            </a:lvl2pPr>
            <a:lvl3pPr marL="1371600" lvl="2" indent="-304800" algn="l">
              <a:lnSpc>
                <a:spcPct val="90000"/>
              </a:lnSpc>
              <a:spcBef>
                <a:spcPts val="360"/>
              </a:spcBef>
              <a:spcAft>
                <a:spcPts val="0"/>
              </a:spcAft>
              <a:buClr>
                <a:srgbClr val="7F7F7F"/>
              </a:buClr>
              <a:buSzPts val="1200"/>
              <a:buChar char="•"/>
              <a:defRPr sz="1200">
                <a:solidFill>
                  <a:srgbClr val="7F7F7F"/>
                </a:solidFill>
              </a:defRPr>
            </a:lvl3pPr>
            <a:lvl4pPr marL="1828800" lvl="3" indent="-298450" algn="l">
              <a:lnSpc>
                <a:spcPct val="90000"/>
              </a:lnSpc>
              <a:spcBef>
                <a:spcPts val="330"/>
              </a:spcBef>
              <a:spcAft>
                <a:spcPts val="0"/>
              </a:spcAft>
              <a:buClr>
                <a:srgbClr val="7F7F7F"/>
              </a:buClr>
              <a:buSzPts val="1100"/>
              <a:buChar char="•"/>
              <a:defRPr sz="1100">
                <a:solidFill>
                  <a:srgbClr val="7F7F7F"/>
                </a:solidFill>
              </a:defRPr>
            </a:lvl4pPr>
            <a:lvl5pPr marL="2286000" lvl="4" indent="-298450" algn="l">
              <a:lnSpc>
                <a:spcPct val="90000"/>
              </a:lnSpc>
              <a:spcBef>
                <a:spcPts val="330"/>
              </a:spcBef>
              <a:spcAft>
                <a:spcPts val="0"/>
              </a:spcAft>
              <a:buClr>
                <a:srgbClr val="7F7F7F"/>
              </a:buClr>
              <a:buSzPts val="1100"/>
              <a:buChar char="•"/>
              <a:defRPr sz="1100">
                <a:solidFill>
                  <a:srgbClr val="7F7F7F"/>
                </a:solidFill>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609" name="Google Shape;1609;p258"/>
          <p:cNvSpPr txBox="1">
            <a:spLocks noGrp="1"/>
          </p:cNvSpPr>
          <p:nvPr>
            <p:ph type="body" idx="2"/>
          </p:nvPr>
        </p:nvSpPr>
        <p:spPr>
          <a:xfrm>
            <a:off x="839789" y="2101850"/>
            <a:ext cx="3932237" cy="375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
              </a:spcBef>
              <a:spcAft>
                <a:spcPts val="0"/>
              </a:spcAft>
              <a:buClr>
                <a:schemeClr val="dk1"/>
              </a:buClr>
              <a:buSzPts val="1600"/>
              <a:buNone/>
              <a:defRPr sz="1600"/>
            </a:lvl1pPr>
            <a:lvl2pPr marL="914400" lvl="1" indent="-228600" algn="l">
              <a:lnSpc>
                <a:spcPct val="90000"/>
              </a:lnSpc>
              <a:spcBef>
                <a:spcPts val="420"/>
              </a:spcBef>
              <a:spcAft>
                <a:spcPts val="0"/>
              </a:spcAft>
              <a:buClr>
                <a:schemeClr val="dk1"/>
              </a:buClr>
              <a:buSzPts val="1400"/>
              <a:buNone/>
              <a:defRPr sz="1400"/>
            </a:lvl2pPr>
            <a:lvl3pPr marL="1371600" lvl="2" indent="-228600" algn="l">
              <a:lnSpc>
                <a:spcPct val="90000"/>
              </a:lnSpc>
              <a:spcBef>
                <a:spcPts val="360"/>
              </a:spcBef>
              <a:spcAft>
                <a:spcPts val="0"/>
              </a:spcAft>
              <a:buClr>
                <a:schemeClr val="dk1"/>
              </a:buClr>
              <a:buSzPts val="1200"/>
              <a:buNone/>
              <a:defRPr sz="1200"/>
            </a:lvl3pPr>
            <a:lvl4pPr marL="1828800" lvl="3" indent="-228600" algn="l">
              <a:lnSpc>
                <a:spcPct val="90000"/>
              </a:lnSpc>
              <a:spcBef>
                <a:spcPts val="300"/>
              </a:spcBef>
              <a:spcAft>
                <a:spcPts val="0"/>
              </a:spcAft>
              <a:buClr>
                <a:schemeClr val="dk1"/>
              </a:buClr>
              <a:buSzPts val="1000"/>
              <a:buNone/>
              <a:defRPr sz="1000"/>
            </a:lvl4pPr>
            <a:lvl5pPr marL="2286000" lvl="4" indent="-228600" algn="l">
              <a:lnSpc>
                <a:spcPct val="90000"/>
              </a:lnSpc>
              <a:spcBef>
                <a:spcPts val="300"/>
              </a:spcBef>
              <a:spcAft>
                <a:spcPts val="0"/>
              </a:spcAft>
              <a:buClr>
                <a:schemeClr val="dk1"/>
              </a:buClr>
              <a:buSzPts val="1000"/>
              <a:buNone/>
              <a:defRPr sz="1000"/>
            </a:lvl5pPr>
            <a:lvl6pPr marL="2743200" lvl="5" indent="-228600" algn="l">
              <a:lnSpc>
                <a:spcPct val="90000"/>
              </a:lnSpc>
              <a:spcBef>
                <a:spcPts val="300"/>
              </a:spcBef>
              <a:spcAft>
                <a:spcPts val="0"/>
              </a:spcAft>
              <a:buClr>
                <a:schemeClr val="dk1"/>
              </a:buClr>
              <a:buSzPts val="1000"/>
              <a:buNone/>
              <a:defRPr sz="1000"/>
            </a:lvl6pPr>
            <a:lvl7pPr marL="3200400" lvl="6" indent="-228600" algn="l">
              <a:lnSpc>
                <a:spcPct val="90000"/>
              </a:lnSpc>
              <a:spcBef>
                <a:spcPts val="300"/>
              </a:spcBef>
              <a:spcAft>
                <a:spcPts val="0"/>
              </a:spcAft>
              <a:buClr>
                <a:schemeClr val="dk1"/>
              </a:buClr>
              <a:buSzPts val="1000"/>
              <a:buNone/>
              <a:defRPr sz="1000"/>
            </a:lvl7pPr>
            <a:lvl8pPr marL="3657600" lvl="7" indent="-228600" algn="l">
              <a:lnSpc>
                <a:spcPct val="90000"/>
              </a:lnSpc>
              <a:spcBef>
                <a:spcPts val="300"/>
              </a:spcBef>
              <a:spcAft>
                <a:spcPts val="0"/>
              </a:spcAft>
              <a:buClr>
                <a:schemeClr val="dk1"/>
              </a:buClr>
              <a:buSzPts val="1000"/>
              <a:buNone/>
              <a:defRPr sz="1000"/>
            </a:lvl8pPr>
            <a:lvl9pPr marL="4114800" lvl="8" indent="-228600" algn="l">
              <a:lnSpc>
                <a:spcPct val="90000"/>
              </a:lnSpc>
              <a:spcBef>
                <a:spcPts val="300"/>
              </a:spcBef>
              <a:spcAft>
                <a:spcPts val="0"/>
              </a:spcAft>
              <a:buClr>
                <a:schemeClr val="dk1"/>
              </a:buClr>
              <a:buSzPts val="1000"/>
              <a:buNone/>
              <a:defRPr sz="1000"/>
            </a:lvl9pPr>
          </a:lstStyle>
          <a:p>
            <a:endParaRPr/>
          </a:p>
        </p:txBody>
      </p:sp>
      <p:sp>
        <p:nvSpPr>
          <p:cNvPr id="1610" name="Google Shape;1610;p258"/>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1" name="Google Shape;1611;p258"/>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2" name="Google Shape;1612;p258"/>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50191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13"/>
        <p:cNvGrpSpPr/>
        <p:nvPr/>
      </p:nvGrpSpPr>
      <p:grpSpPr>
        <a:xfrm>
          <a:off x="0" y="0"/>
          <a:ext cx="0" cy="0"/>
          <a:chOff x="0" y="0"/>
          <a:chExt cx="0" cy="0"/>
        </a:xfrm>
      </p:grpSpPr>
      <p:sp>
        <p:nvSpPr>
          <p:cNvPr id="1614" name="Google Shape;1614;p259"/>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3199"/>
              <a:buFont typeface="Quattrocento Sans"/>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5" name="Google Shape;1615;p259"/>
          <p:cNvSpPr>
            <a:spLocks noGrp="1"/>
          </p:cNvSpPr>
          <p:nvPr>
            <p:ph type="pic" idx="2"/>
          </p:nvPr>
        </p:nvSpPr>
        <p:spPr>
          <a:xfrm>
            <a:off x="5183189" y="987429"/>
            <a:ext cx="6172200" cy="4873625"/>
          </a:xfrm>
          <a:prstGeom prst="rect">
            <a:avLst/>
          </a:prstGeom>
          <a:noFill/>
          <a:ln>
            <a:noFill/>
          </a:ln>
        </p:spPr>
      </p:sp>
      <p:sp>
        <p:nvSpPr>
          <p:cNvPr id="1616" name="Google Shape;1616;p259"/>
          <p:cNvSpPr txBox="1">
            <a:spLocks noGrp="1"/>
          </p:cNvSpPr>
          <p:nvPr>
            <p:ph type="body" idx="1"/>
          </p:nvPr>
        </p:nvSpPr>
        <p:spPr>
          <a:xfrm>
            <a:off x="839789" y="2101850"/>
            <a:ext cx="3932237" cy="375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
              </a:spcBef>
              <a:spcAft>
                <a:spcPts val="0"/>
              </a:spcAft>
              <a:buClr>
                <a:schemeClr val="dk1"/>
              </a:buClr>
              <a:buSzPts val="1600"/>
              <a:buNone/>
              <a:defRPr sz="1600"/>
            </a:lvl1pPr>
            <a:lvl2pPr marL="914400" lvl="1" indent="-228600" algn="l">
              <a:lnSpc>
                <a:spcPct val="90000"/>
              </a:lnSpc>
              <a:spcBef>
                <a:spcPts val="420"/>
              </a:spcBef>
              <a:spcAft>
                <a:spcPts val="0"/>
              </a:spcAft>
              <a:buClr>
                <a:schemeClr val="dk1"/>
              </a:buClr>
              <a:buSzPts val="1400"/>
              <a:buNone/>
              <a:defRPr sz="1400"/>
            </a:lvl2pPr>
            <a:lvl3pPr marL="1371600" lvl="2" indent="-228600" algn="l">
              <a:lnSpc>
                <a:spcPct val="90000"/>
              </a:lnSpc>
              <a:spcBef>
                <a:spcPts val="360"/>
              </a:spcBef>
              <a:spcAft>
                <a:spcPts val="0"/>
              </a:spcAft>
              <a:buClr>
                <a:schemeClr val="dk1"/>
              </a:buClr>
              <a:buSzPts val="1200"/>
              <a:buNone/>
              <a:defRPr sz="1200"/>
            </a:lvl3pPr>
            <a:lvl4pPr marL="1828800" lvl="3" indent="-228600" algn="l">
              <a:lnSpc>
                <a:spcPct val="90000"/>
              </a:lnSpc>
              <a:spcBef>
                <a:spcPts val="300"/>
              </a:spcBef>
              <a:spcAft>
                <a:spcPts val="0"/>
              </a:spcAft>
              <a:buClr>
                <a:schemeClr val="dk1"/>
              </a:buClr>
              <a:buSzPts val="1000"/>
              <a:buNone/>
              <a:defRPr sz="1000"/>
            </a:lvl4pPr>
            <a:lvl5pPr marL="2286000" lvl="4" indent="-228600" algn="l">
              <a:lnSpc>
                <a:spcPct val="90000"/>
              </a:lnSpc>
              <a:spcBef>
                <a:spcPts val="300"/>
              </a:spcBef>
              <a:spcAft>
                <a:spcPts val="0"/>
              </a:spcAft>
              <a:buClr>
                <a:schemeClr val="dk1"/>
              </a:buClr>
              <a:buSzPts val="1000"/>
              <a:buNone/>
              <a:defRPr sz="1000"/>
            </a:lvl5pPr>
            <a:lvl6pPr marL="2743200" lvl="5" indent="-228600" algn="l">
              <a:lnSpc>
                <a:spcPct val="90000"/>
              </a:lnSpc>
              <a:spcBef>
                <a:spcPts val="300"/>
              </a:spcBef>
              <a:spcAft>
                <a:spcPts val="0"/>
              </a:spcAft>
              <a:buClr>
                <a:schemeClr val="dk1"/>
              </a:buClr>
              <a:buSzPts val="1000"/>
              <a:buNone/>
              <a:defRPr sz="1000"/>
            </a:lvl6pPr>
            <a:lvl7pPr marL="3200400" lvl="6" indent="-228600" algn="l">
              <a:lnSpc>
                <a:spcPct val="90000"/>
              </a:lnSpc>
              <a:spcBef>
                <a:spcPts val="300"/>
              </a:spcBef>
              <a:spcAft>
                <a:spcPts val="0"/>
              </a:spcAft>
              <a:buClr>
                <a:schemeClr val="dk1"/>
              </a:buClr>
              <a:buSzPts val="1000"/>
              <a:buNone/>
              <a:defRPr sz="1000"/>
            </a:lvl7pPr>
            <a:lvl8pPr marL="3657600" lvl="7" indent="-228600" algn="l">
              <a:lnSpc>
                <a:spcPct val="90000"/>
              </a:lnSpc>
              <a:spcBef>
                <a:spcPts val="300"/>
              </a:spcBef>
              <a:spcAft>
                <a:spcPts val="0"/>
              </a:spcAft>
              <a:buClr>
                <a:schemeClr val="dk1"/>
              </a:buClr>
              <a:buSzPts val="1000"/>
              <a:buNone/>
              <a:defRPr sz="1000"/>
            </a:lvl8pPr>
            <a:lvl9pPr marL="4114800" lvl="8" indent="-228600" algn="l">
              <a:lnSpc>
                <a:spcPct val="90000"/>
              </a:lnSpc>
              <a:spcBef>
                <a:spcPts val="300"/>
              </a:spcBef>
              <a:spcAft>
                <a:spcPts val="0"/>
              </a:spcAft>
              <a:buClr>
                <a:schemeClr val="dk1"/>
              </a:buClr>
              <a:buSzPts val="1000"/>
              <a:buNone/>
              <a:defRPr sz="1000"/>
            </a:lvl9pPr>
          </a:lstStyle>
          <a:p>
            <a:endParaRPr/>
          </a:p>
        </p:txBody>
      </p:sp>
      <p:sp>
        <p:nvSpPr>
          <p:cNvPr id="1617" name="Google Shape;1617;p259"/>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8" name="Google Shape;1618;p259"/>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9" name="Google Shape;1619;p259"/>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50309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620"/>
        <p:cNvGrpSpPr/>
        <p:nvPr/>
      </p:nvGrpSpPr>
      <p:grpSpPr>
        <a:xfrm>
          <a:off x="0" y="0"/>
          <a:ext cx="0" cy="0"/>
          <a:chOff x="0" y="0"/>
          <a:chExt cx="0" cy="0"/>
        </a:xfrm>
      </p:grpSpPr>
      <p:sp>
        <p:nvSpPr>
          <p:cNvPr id="1621" name="Google Shape;1621;p260"/>
          <p:cNvSpPr/>
          <p:nvPr/>
        </p:nvSpPr>
        <p:spPr>
          <a:xfrm>
            <a:off x="0" y="0"/>
            <a:ext cx="12192000" cy="133285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
        <p:nvSpPr>
          <p:cNvPr id="1622" name="Google Shape;1622;p260"/>
          <p:cNvSpPr txBox="1">
            <a:spLocks noGrp="1"/>
          </p:cNvSpPr>
          <p:nvPr>
            <p:ph type="title"/>
          </p:nvPr>
        </p:nvSpPr>
        <p:spPr>
          <a:xfrm>
            <a:off x="609600" y="1"/>
            <a:ext cx="10744200" cy="12284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3" name="Google Shape;1623;p26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40"/>
              </a:spcBef>
              <a:spcAft>
                <a:spcPts val="0"/>
              </a:spcAft>
              <a:buClr>
                <a:schemeClr val="dk1"/>
              </a:buClr>
              <a:buSzPts val="1800"/>
              <a:buChar char="•"/>
              <a:defRPr/>
            </a:lvl1pPr>
            <a:lvl2pPr marL="914400" lvl="1" indent="-342900" algn="l">
              <a:lnSpc>
                <a:spcPct val="90000"/>
              </a:lnSpc>
              <a:spcBef>
                <a:spcPts val="540"/>
              </a:spcBef>
              <a:spcAft>
                <a:spcPts val="0"/>
              </a:spcAft>
              <a:buClr>
                <a:schemeClr val="dk1"/>
              </a:buClr>
              <a:buSzPts val="1800"/>
              <a:buChar char="•"/>
              <a:defRPr/>
            </a:lvl2pPr>
            <a:lvl3pPr marL="1371600" lvl="2" indent="-342900" algn="l">
              <a:lnSpc>
                <a:spcPct val="90000"/>
              </a:lnSpc>
              <a:spcBef>
                <a:spcPts val="540"/>
              </a:spcBef>
              <a:spcAft>
                <a:spcPts val="0"/>
              </a:spcAft>
              <a:buClr>
                <a:schemeClr val="dk1"/>
              </a:buClr>
              <a:buSzPts val="1800"/>
              <a:buChar char="•"/>
              <a:defRPr/>
            </a:lvl3pPr>
            <a:lvl4pPr marL="1828800" lvl="3" indent="-342900" algn="l">
              <a:lnSpc>
                <a:spcPct val="90000"/>
              </a:lnSpc>
              <a:spcBef>
                <a:spcPts val="540"/>
              </a:spcBef>
              <a:spcAft>
                <a:spcPts val="0"/>
              </a:spcAft>
              <a:buClr>
                <a:schemeClr val="dk1"/>
              </a:buClr>
              <a:buSzPts val="1800"/>
              <a:buChar char="•"/>
              <a:defRPr/>
            </a:lvl4pPr>
            <a:lvl5pPr marL="2286000" lvl="4" indent="-342900" algn="l">
              <a:lnSpc>
                <a:spcPct val="90000"/>
              </a:lnSpc>
              <a:spcBef>
                <a:spcPts val="540"/>
              </a:spcBef>
              <a:spcAft>
                <a:spcPts val="0"/>
              </a:spcAft>
              <a:buClr>
                <a:schemeClr val="dk1"/>
              </a:buClr>
              <a:buSzPts val="1800"/>
              <a:buChar char="•"/>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624" name="Google Shape;1624;p260"/>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5" name="Google Shape;1625;p260"/>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6" name="Google Shape;1626;p260"/>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27" name="Google Shape;1627;p260"/>
          <p:cNvSpPr/>
          <p:nvPr/>
        </p:nvSpPr>
        <p:spPr>
          <a:xfrm>
            <a:off x="0" y="0"/>
            <a:ext cx="12192000" cy="133285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7432130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628"/>
        <p:cNvGrpSpPr/>
        <p:nvPr/>
      </p:nvGrpSpPr>
      <p:grpSpPr>
        <a:xfrm>
          <a:off x="0" y="0"/>
          <a:ext cx="0" cy="0"/>
          <a:chOff x="0" y="0"/>
          <a:chExt cx="0" cy="0"/>
        </a:xfrm>
      </p:grpSpPr>
      <p:sp>
        <p:nvSpPr>
          <p:cNvPr id="1629" name="Google Shape;1629;p261"/>
          <p:cNvSpPr/>
          <p:nvPr/>
        </p:nvSpPr>
        <p:spPr>
          <a:xfrm>
            <a:off x="10095347" y="0"/>
            <a:ext cx="2096655" cy="6858000"/>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
        <p:nvSpPr>
          <p:cNvPr id="1630" name="Google Shape;1630;p261"/>
          <p:cNvSpPr txBox="1">
            <a:spLocks noGrp="1"/>
          </p:cNvSpPr>
          <p:nvPr>
            <p:ph type="title"/>
          </p:nvPr>
        </p:nvSpPr>
        <p:spPr>
          <a:xfrm rot="5400000">
            <a:off x="8219282" y="2361262"/>
            <a:ext cx="5811838" cy="181956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1" name="Google Shape;1631;p26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40"/>
              </a:spcBef>
              <a:spcAft>
                <a:spcPts val="0"/>
              </a:spcAft>
              <a:buClr>
                <a:schemeClr val="dk1"/>
              </a:buClr>
              <a:buSzPts val="1800"/>
              <a:buChar char="•"/>
              <a:defRPr/>
            </a:lvl1pPr>
            <a:lvl2pPr marL="914400" lvl="1" indent="-342900" algn="l">
              <a:lnSpc>
                <a:spcPct val="90000"/>
              </a:lnSpc>
              <a:spcBef>
                <a:spcPts val="540"/>
              </a:spcBef>
              <a:spcAft>
                <a:spcPts val="0"/>
              </a:spcAft>
              <a:buClr>
                <a:schemeClr val="dk1"/>
              </a:buClr>
              <a:buSzPts val="1800"/>
              <a:buChar char="•"/>
              <a:defRPr/>
            </a:lvl2pPr>
            <a:lvl3pPr marL="1371600" lvl="2" indent="-342900" algn="l">
              <a:lnSpc>
                <a:spcPct val="90000"/>
              </a:lnSpc>
              <a:spcBef>
                <a:spcPts val="540"/>
              </a:spcBef>
              <a:spcAft>
                <a:spcPts val="0"/>
              </a:spcAft>
              <a:buClr>
                <a:schemeClr val="dk1"/>
              </a:buClr>
              <a:buSzPts val="1800"/>
              <a:buChar char="•"/>
              <a:defRPr/>
            </a:lvl3pPr>
            <a:lvl4pPr marL="1828800" lvl="3" indent="-342900" algn="l">
              <a:lnSpc>
                <a:spcPct val="90000"/>
              </a:lnSpc>
              <a:spcBef>
                <a:spcPts val="540"/>
              </a:spcBef>
              <a:spcAft>
                <a:spcPts val="0"/>
              </a:spcAft>
              <a:buClr>
                <a:schemeClr val="dk1"/>
              </a:buClr>
              <a:buSzPts val="1800"/>
              <a:buChar char="•"/>
              <a:defRPr/>
            </a:lvl4pPr>
            <a:lvl5pPr marL="2286000" lvl="4" indent="-342900" algn="l">
              <a:lnSpc>
                <a:spcPct val="90000"/>
              </a:lnSpc>
              <a:spcBef>
                <a:spcPts val="540"/>
              </a:spcBef>
              <a:spcAft>
                <a:spcPts val="0"/>
              </a:spcAft>
              <a:buClr>
                <a:schemeClr val="dk1"/>
              </a:buClr>
              <a:buSzPts val="1800"/>
              <a:buChar char="•"/>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632" name="Google Shape;1632;p261"/>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3" name="Google Shape;1633;p261"/>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4" name="Google Shape;1634;p261"/>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35" name="Google Shape;1635;p261"/>
          <p:cNvSpPr/>
          <p:nvPr/>
        </p:nvSpPr>
        <p:spPr>
          <a:xfrm>
            <a:off x="10095347" y="0"/>
            <a:ext cx="2096655" cy="6858000"/>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2108572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F190-F34A-CE34-0115-8A970B3103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96727A-9F6E-0EE9-65F7-C7EF612A07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1CEC93-4323-ED5C-21DB-08205CED5E46}"/>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5" name="Footer Placeholder 4">
            <a:extLst>
              <a:ext uri="{FF2B5EF4-FFF2-40B4-BE49-F238E27FC236}">
                <a16:creationId xmlns:a16="http://schemas.microsoft.com/office/drawing/2014/main" id="{A018E978-03BC-6216-BC28-A93FF37A8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9C1C3-338A-9C56-27D4-B3A7140C5C14}"/>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41370507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EDAF-746D-A38E-E019-89E6A1C50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6477D-5AF7-A20C-19C8-07753719F4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6DF72-7DBD-4D7B-0EF6-42D01ECFF897}"/>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5" name="Footer Placeholder 4">
            <a:extLst>
              <a:ext uri="{FF2B5EF4-FFF2-40B4-BE49-F238E27FC236}">
                <a16:creationId xmlns:a16="http://schemas.microsoft.com/office/drawing/2014/main" id="{CBED470C-1A75-24DB-E007-1DB3B55A3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BEC26-3EEF-47DD-FC65-40560E0E800C}"/>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3406847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1"/>
        <p:cNvGrpSpPr/>
        <p:nvPr/>
      </p:nvGrpSpPr>
      <p:grpSpPr>
        <a:xfrm>
          <a:off x="0" y="0"/>
          <a:ext cx="0" cy="0"/>
          <a:chOff x="0" y="0"/>
          <a:chExt cx="0" cy="0"/>
        </a:xfrm>
      </p:grpSpPr>
      <p:sp>
        <p:nvSpPr>
          <p:cNvPr id="72" name="Google Shape;72;p144"/>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44"/>
          <p:cNvSpPr txBox="1">
            <a:spLocks noGrp="1"/>
          </p:cNvSpPr>
          <p:nvPr>
            <p:ph type="body" idx="1"/>
          </p:nvPr>
        </p:nvSpPr>
        <p:spPr>
          <a:xfrm>
            <a:off x="609601" y="1604640"/>
            <a:ext cx="1097232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4" name="Google Shape;74;p144"/>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8B33-6241-95B3-1145-B1B160017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A4C6B0-7464-6827-12E9-FCD26F9AC1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69F576-FACB-DFC2-6CF7-B9A2F27848F0}"/>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5" name="Footer Placeholder 4">
            <a:extLst>
              <a:ext uri="{FF2B5EF4-FFF2-40B4-BE49-F238E27FC236}">
                <a16:creationId xmlns:a16="http://schemas.microsoft.com/office/drawing/2014/main" id="{0AD64B62-5BE7-561E-ED4C-FFAA654E0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31084-8D53-6601-DF2A-59311A8B76A3}"/>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18508616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FAE5-12CD-BDED-EC7C-6E74D9A20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BA4C2-81AF-4114-7350-6E1270C443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BE719E-1DFD-0FDF-3B3F-B00F8E2B97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227E24-697C-C763-A76D-B2D02A4762F6}"/>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6" name="Footer Placeholder 5">
            <a:extLst>
              <a:ext uri="{FF2B5EF4-FFF2-40B4-BE49-F238E27FC236}">
                <a16:creationId xmlns:a16="http://schemas.microsoft.com/office/drawing/2014/main" id="{687CCB02-0A49-8571-5B37-B4470FEBF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134E2-20EB-46A5-4FE7-B90467B1DFE5}"/>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18423115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D70FD-56DD-1E04-1846-31F88B5149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C72B21-0C63-FA75-E675-6C30DAE8B7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902E62-443B-B075-4C1B-F578CA0EED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D86F3B-2B4B-1B30-768C-EFEB6BE1FC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D42998-77EE-A220-1F4D-4A319F942D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52A4D-7BAC-1B28-2834-208D779CAFCC}"/>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8" name="Footer Placeholder 7">
            <a:extLst>
              <a:ext uri="{FF2B5EF4-FFF2-40B4-BE49-F238E27FC236}">
                <a16:creationId xmlns:a16="http://schemas.microsoft.com/office/drawing/2014/main" id="{9BE8115F-3AA5-CA9D-3356-EE13756928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63B168-604B-907A-205F-0FFD30CA431D}"/>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32152737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39F6-CE9A-CE00-7867-E7E70C3803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496ADF-0C71-9126-B9D7-DF84D0218CD5}"/>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4" name="Footer Placeholder 3">
            <a:extLst>
              <a:ext uri="{FF2B5EF4-FFF2-40B4-BE49-F238E27FC236}">
                <a16:creationId xmlns:a16="http://schemas.microsoft.com/office/drawing/2014/main" id="{0DE62FC8-86FB-DF69-379E-8C092B8580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60963-1490-1138-3FDC-B7B5BF0819F7}"/>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23647242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771403-F49B-4AA7-D4D0-AA55537ADF0F}"/>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3" name="Footer Placeholder 2">
            <a:extLst>
              <a:ext uri="{FF2B5EF4-FFF2-40B4-BE49-F238E27FC236}">
                <a16:creationId xmlns:a16="http://schemas.microsoft.com/office/drawing/2014/main" id="{95FCD74D-F612-FE74-4B6E-4FB4A63E95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E32B31-F1BC-2895-987D-64761CC34297}"/>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20708185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6CC2-1756-0D35-8436-17773AE4D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63FC20-842D-350B-3C5C-76C7ECA585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E044C2-D7A2-3DC7-5357-62C4BB16A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4696D-D979-45A6-8537-49D806A93EEE}"/>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6" name="Footer Placeholder 5">
            <a:extLst>
              <a:ext uri="{FF2B5EF4-FFF2-40B4-BE49-F238E27FC236}">
                <a16:creationId xmlns:a16="http://schemas.microsoft.com/office/drawing/2014/main" id="{4CB1A539-4B73-7B89-F107-9D0C5AFE6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4D773-717E-FD8A-072A-2BA310A7F35B}"/>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39483774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4CC86-3B81-119B-8ADA-BB8E8BEE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C00E41-74E2-8370-90E8-91695ECEDD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CF5A8D-C776-4D0C-7E8C-49C061871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8DAEDE-7643-F349-CE97-1DFD2CC1E0AC}"/>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6" name="Footer Placeholder 5">
            <a:extLst>
              <a:ext uri="{FF2B5EF4-FFF2-40B4-BE49-F238E27FC236}">
                <a16:creationId xmlns:a16="http://schemas.microsoft.com/office/drawing/2014/main" id="{7859147A-563F-3DFC-DFB1-C8ACBC611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89180D-89E7-F6D0-14AE-616D998FEBBB}"/>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36697735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394EE-432C-4BBC-3FF6-F0B3EEAF06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2B777E-BA37-1D14-DAA5-A4EBA50489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4E313-5945-2A11-8C17-283A885BDA86}"/>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5" name="Footer Placeholder 4">
            <a:extLst>
              <a:ext uri="{FF2B5EF4-FFF2-40B4-BE49-F238E27FC236}">
                <a16:creationId xmlns:a16="http://schemas.microsoft.com/office/drawing/2014/main" id="{6F7D4BFA-3CAC-7830-57C9-63A8E5DB3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BAED8-F839-70CF-7CC5-E7E85E7EF8B3}"/>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21004673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8E4B3A-6D8A-4B0A-F5A5-B6FAAEC625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A149C0-D5E6-2DBD-F05C-54A34870F6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FFAD7-AA58-8E09-226A-C0DFD8C84892}"/>
              </a:ext>
            </a:extLst>
          </p:cNvPr>
          <p:cNvSpPr>
            <a:spLocks noGrp="1"/>
          </p:cNvSpPr>
          <p:nvPr>
            <p:ph type="dt" sz="half" idx="10"/>
          </p:nvPr>
        </p:nvSpPr>
        <p:spPr/>
        <p:txBody>
          <a:bodyPr/>
          <a:lstStyle/>
          <a:p>
            <a:fld id="{08215CBD-C050-4D76-941E-467BBDC730AD}" type="datetimeFigureOut">
              <a:rPr lang="en-US" smtClean="0"/>
              <a:t>3/9/2026</a:t>
            </a:fld>
            <a:endParaRPr lang="en-US"/>
          </a:p>
        </p:txBody>
      </p:sp>
      <p:sp>
        <p:nvSpPr>
          <p:cNvPr id="5" name="Footer Placeholder 4">
            <a:extLst>
              <a:ext uri="{FF2B5EF4-FFF2-40B4-BE49-F238E27FC236}">
                <a16:creationId xmlns:a16="http://schemas.microsoft.com/office/drawing/2014/main" id="{6DAA45B6-0685-160B-293C-03054F8BA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76FA1-3D12-FB31-FEC8-E985A63488B3}"/>
              </a:ext>
            </a:extLst>
          </p:cNvPr>
          <p:cNvSpPr>
            <a:spLocks noGrp="1"/>
          </p:cNvSpPr>
          <p:nvPr>
            <p:ph type="sldNum" sz="quarter" idx="12"/>
          </p:nvPr>
        </p:nvSpPr>
        <p:spPr/>
        <p:txBody>
          <a:bodyPr/>
          <a:lstStyle/>
          <a:p>
            <a:fld id="{CA6AED75-AEFD-4DF7-BAC5-66B659219A6D}" type="slidenum">
              <a:rPr lang="en-US" smtClean="0"/>
              <a:t>‹#›</a:t>
            </a:fld>
            <a:endParaRPr lang="en-US"/>
          </a:p>
        </p:txBody>
      </p:sp>
    </p:spTree>
    <p:extLst>
      <p:ext uri="{BB962C8B-B14F-4D97-AF65-F5344CB8AC3E}">
        <p14:creationId xmlns:p14="http://schemas.microsoft.com/office/powerpoint/2010/main" val="23353839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239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5"/>
        <p:cNvGrpSpPr/>
        <p:nvPr/>
      </p:nvGrpSpPr>
      <p:grpSpPr>
        <a:xfrm>
          <a:off x="0" y="0"/>
          <a:ext cx="0" cy="0"/>
          <a:chOff x="0" y="0"/>
          <a:chExt cx="0" cy="0"/>
        </a:xfrm>
      </p:grpSpPr>
      <p:sp>
        <p:nvSpPr>
          <p:cNvPr id="76" name="Google Shape;76;p145"/>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45"/>
          <p:cNvSpPr txBox="1">
            <a:spLocks noGrp="1"/>
          </p:cNvSpPr>
          <p:nvPr>
            <p:ph type="body" idx="1"/>
          </p:nvPr>
        </p:nvSpPr>
        <p:spPr>
          <a:xfrm>
            <a:off x="60960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8" name="Google Shape;78;p145"/>
          <p:cNvSpPr txBox="1">
            <a:spLocks noGrp="1"/>
          </p:cNvSpPr>
          <p:nvPr>
            <p:ph type="body" idx="2"/>
          </p:nvPr>
        </p:nvSpPr>
        <p:spPr>
          <a:xfrm>
            <a:off x="623232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9" name="Google Shape;79;p145"/>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2317C-4015-462C-B2AB-A7252D0649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21F03C8-4DB1-4597-89B2-25EC4086B4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B51EC30-3C5B-471A-AA96-B016565D8561}"/>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5" name="Footer Placeholder 4">
            <a:extLst>
              <a:ext uri="{FF2B5EF4-FFF2-40B4-BE49-F238E27FC236}">
                <a16:creationId xmlns:a16="http://schemas.microsoft.com/office/drawing/2014/main" id="{42BCFDD1-5654-4540-A3F6-7A35E1C1E63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0884838-E407-49B3-AE87-BC794E09063F}"/>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39805137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9FD5-58C1-4DD9-B01D-87FFD620095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FB19C9D-F316-4830-9749-B2CE73B1E3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4F31DFB-5AE9-4320-88A2-1A7DF374C7BE}"/>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5" name="Footer Placeholder 4">
            <a:extLst>
              <a:ext uri="{FF2B5EF4-FFF2-40B4-BE49-F238E27FC236}">
                <a16:creationId xmlns:a16="http://schemas.microsoft.com/office/drawing/2014/main" id="{E89A9A5F-F6BC-4A0A-95C9-9636D1143F4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6523B1B-9BE9-49B0-B316-DBE80442FDDA}"/>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37915995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D08F-58E6-4472-8352-CC758628AC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C0A8144-AF9E-4C22-A027-A86B682047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41D7B8-E434-4367-B70B-82A9C0C6C09B}"/>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5" name="Footer Placeholder 4">
            <a:extLst>
              <a:ext uri="{FF2B5EF4-FFF2-40B4-BE49-F238E27FC236}">
                <a16:creationId xmlns:a16="http://schemas.microsoft.com/office/drawing/2014/main" id="{29A19949-58D0-42CE-8C1F-EF1B357A5EE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75C02E7-D81E-4979-9FFF-9DD0BC4FBE1F}"/>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5255819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6FD2-2CAE-4DD2-A49E-09F6B54B002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DB7A9C-E7FD-4E1C-8EB9-EE987B552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67053D2-B03E-4ED2-9AC8-A76C405C4D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E0FBC42-D9D3-4958-B92C-2E10C22EBDD6}"/>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6" name="Footer Placeholder 5">
            <a:extLst>
              <a:ext uri="{FF2B5EF4-FFF2-40B4-BE49-F238E27FC236}">
                <a16:creationId xmlns:a16="http://schemas.microsoft.com/office/drawing/2014/main" id="{A74EF02C-D976-40B7-85B8-F2691B23DCB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0236709-2C7D-4D70-A8AC-F89F987D3611}"/>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21305799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2023F-0AB9-4B9E-891F-F8B16CB650B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5D03649-CDAD-4444-AA49-DC6C7D6E93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F44E62-17BA-47FA-9AE6-E4F0E8E580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FDD811B-16E3-4E3F-8B80-3FE14E5B7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32045-5E9F-4A9A-8AD3-520F9ED928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4394484-B841-4DF2-B784-8F9D647358C7}"/>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8" name="Footer Placeholder 7">
            <a:extLst>
              <a:ext uri="{FF2B5EF4-FFF2-40B4-BE49-F238E27FC236}">
                <a16:creationId xmlns:a16="http://schemas.microsoft.com/office/drawing/2014/main" id="{2EBF2563-7F59-4B73-B83F-F2E4576F075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CB881029-28A6-4F9E-9E07-6206819946FB}"/>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13594790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0EFC-63C6-47AF-95F8-9EB92648DA6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922DFA0-FA9F-479B-9A41-14A2E8500BCE}"/>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4" name="Footer Placeholder 3">
            <a:extLst>
              <a:ext uri="{FF2B5EF4-FFF2-40B4-BE49-F238E27FC236}">
                <a16:creationId xmlns:a16="http://schemas.microsoft.com/office/drawing/2014/main" id="{6EFE1B79-5E2A-4E45-8066-7530B4E7287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5CFF12F-7034-4B09-A448-AA8ACA694F87}"/>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18749147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C5CE91-6EF7-4E5B-86F1-E6AF0FAEC1F9}"/>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3" name="Footer Placeholder 2">
            <a:extLst>
              <a:ext uri="{FF2B5EF4-FFF2-40B4-BE49-F238E27FC236}">
                <a16:creationId xmlns:a16="http://schemas.microsoft.com/office/drawing/2014/main" id="{393A433D-6B27-44A3-9947-52599917E20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5DC1008-DCEA-44ED-9FA2-6585C1B4B4D3}"/>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27367557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2258-EE5E-427E-84EF-D064813F5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544F639-A206-4B83-B2D5-07EE22838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3342E76-F506-414D-BCCF-8FFB93B29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61BFA4-2AB5-4D57-A44B-CF897596F29A}"/>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6" name="Footer Placeholder 5">
            <a:extLst>
              <a:ext uri="{FF2B5EF4-FFF2-40B4-BE49-F238E27FC236}">
                <a16:creationId xmlns:a16="http://schemas.microsoft.com/office/drawing/2014/main" id="{CD89E0A3-4091-4F99-9E53-CB1613351A6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EE34E00-415F-4533-BE1F-C459641F3B5D}"/>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31921900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A5999-CF01-4A97-ADE2-5D6BC1A1B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3BE0CA3-E35B-455F-A2D8-66557DAC0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4CCC129-6B64-4278-9184-ABFC13815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51775-95B5-49DC-B5EE-04FE46A461AA}"/>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6" name="Footer Placeholder 5">
            <a:extLst>
              <a:ext uri="{FF2B5EF4-FFF2-40B4-BE49-F238E27FC236}">
                <a16:creationId xmlns:a16="http://schemas.microsoft.com/office/drawing/2014/main" id="{C282F533-5AED-4635-B3BD-ED83F8214FC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0196ED4-D30A-4C23-8BF9-AA2F466294E2}"/>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21153320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1540-B812-44F6-9AA8-245AA2516FE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4A31B4D-56B6-4427-8BB8-BE5F6E04A0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4FB92F6-868D-4FCD-8749-137982056863}"/>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5" name="Footer Placeholder 4">
            <a:extLst>
              <a:ext uri="{FF2B5EF4-FFF2-40B4-BE49-F238E27FC236}">
                <a16:creationId xmlns:a16="http://schemas.microsoft.com/office/drawing/2014/main" id="{162311FF-3CF2-4948-A903-2A68C7449DA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1183516-4B9A-43CA-95BE-34719105FFB8}"/>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32663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46"/>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46"/>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674343-616C-42BF-9271-8EA073EFF0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49A1132-00E2-41D1-9CBE-D5187D9841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693AA35-6AC9-4770-A657-AC7224E09B06}"/>
              </a:ext>
            </a:extLst>
          </p:cNvPr>
          <p:cNvSpPr>
            <a:spLocks noGrp="1"/>
          </p:cNvSpPr>
          <p:nvPr>
            <p:ph type="dt" sz="half" idx="10"/>
          </p:nvPr>
        </p:nvSpPr>
        <p:spPr/>
        <p:txBody>
          <a:bodyPr/>
          <a:lstStyle/>
          <a:p>
            <a:fld id="{68462A9F-A7D2-42DE-B28D-7BAFCF9F04C0}" type="datetimeFigureOut">
              <a:rPr lang="en-IN" smtClean="0"/>
              <a:t>09-03-2026</a:t>
            </a:fld>
            <a:endParaRPr lang="en-IN"/>
          </a:p>
        </p:txBody>
      </p:sp>
      <p:sp>
        <p:nvSpPr>
          <p:cNvPr id="5" name="Footer Placeholder 4">
            <a:extLst>
              <a:ext uri="{FF2B5EF4-FFF2-40B4-BE49-F238E27FC236}">
                <a16:creationId xmlns:a16="http://schemas.microsoft.com/office/drawing/2014/main" id="{05146BB9-D23B-4553-AE1F-91BD8119D8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BEBEF62-84C9-411E-BE52-8AAD5E85A241}"/>
              </a:ext>
            </a:extLst>
          </p:cNvPr>
          <p:cNvSpPr>
            <a:spLocks noGrp="1"/>
          </p:cNvSpPr>
          <p:nvPr>
            <p:ph type="sldNum" sz="quarter" idx="12"/>
          </p:nvPr>
        </p:nvSpPr>
        <p:spPr/>
        <p:txBody>
          <a:bodyPr/>
          <a:lstStyle/>
          <a:p>
            <a:fld id="{5A6256CC-CFB3-49A1-9BDF-9AA923C8F848}" type="slidenum">
              <a:rPr lang="en-IN" smtClean="0"/>
              <a:t>‹#›</a:t>
            </a:fld>
            <a:endParaRPr lang="en-IN"/>
          </a:p>
        </p:txBody>
      </p:sp>
    </p:spTree>
    <p:extLst>
      <p:ext uri="{BB962C8B-B14F-4D97-AF65-F5344CB8AC3E}">
        <p14:creationId xmlns:p14="http://schemas.microsoft.com/office/powerpoint/2010/main" val="19591718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365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1722000" y="2830600"/>
            <a:ext cx="6756800" cy="20152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879600" y="1423300"/>
            <a:ext cx="1821200" cy="1221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dk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 name="Google Shape;23;p3"/>
          <p:cNvSpPr txBox="1">
            <a:spLocks noGrp="1"/>
          </p:cNvSpPr>
          <p:nvPr>
            <p:ph type="subTitle" idx="1"/>
          </p:nvPr>
        </p:nvSpPr>
        <p:spPr>
          <a:xfrm>
            <a:off x="1722000" y="4934700"/>
            <a:ext cx="6756800" cy="50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 name="Google Shape;24;p3"/>
          <p:cNvSpPr/>
          <p:nvPr/>
        </p:nvSpPr>
        <p:spPr>
          <a:xfrm rot="1128">
            <a:off x="0" y="6673200"/>
            <a:ext cx="12192000" cy="260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5" name="Google Shape;25;p3"/>
          <p:cNvSpPr/>
          <p:nvPr/>
        </p:nvSpPr>
        <p:spPr>
          <a:xfrm rot="-5861297">
            <a:off x="11068227" y="713865"/>
            <a:ext cx="1773509" cy="546833"/>
          </a:xfrm>
          <a:custGeom>
            <a:avLst/>
            <a:gdLst/>
            <a:ahLst/>
            <a:cxnLst/>
            <a:rect l="l" t="t" r="r" b="b"/>
            <a:pathLst>
              <a:path w="6745" h="1296" extrusionOk="0">
                <a:moveTo>
                  <a:pt x="6744" y="0"/>
                </a:moveTo>
                <a:lnTo>
                  <a:pt x="690" y="321"/>
                </a:lnTo>
                <a:lnTo>
                  <a:pt x="1" y="978"/>
                </a:lnTo>
                <a:lnTo>
                  <a:pt x="4211" y="1296"/>
                </a:lnTo>
                <a:lnTo>
                  <a:pt x="67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 name="Google Shape;26;p3"/>
          <p:cNvSpPr/>
          <p:nvPr/>
        </p:nvSpPr>
        <p:spPr>
          <a:xfrm rot="-5861297">
            <a:off x="11043989" y="874391"/>
            <a:ext cx="1560268" cy="264556"/>
          </a:xfrm>
          <a:custGeom>
            <a:avLst/>
            <a:gdLst/>
            <a:ahLst/>
            <a:cxnLst/>
            <a:rect l="l" t="t" r="r" b="b"/>
            <a:pathLst>
              <a:path w="5934" h="627" extrusionOk="0">
                <a:moveTo>
                  <a:pt x="5933" y="0"/>
                </a:moveTo>
                <a:lnTo>
                  <a:pt x="291" y="300"/>
                </a:lnTo>
                <a:lnTo>
                  <a:pt x="1" y="627"/>
                </a:lnTo>
                <a:lnTo>
                  <a:pt x="593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 name="Google Shape;27;p3"/>
          <p:cNvSpPr/>
          <p:nvPr/>
        </p:nvSpPr>
        <p:spPr>
          <a:xfrm>
            <a:off x="-604093" y="2885396"/>
            <a:ext cx="2183353" cy="3963745"/>
          </a:xfrm>
          <a:custGeom>
            <a:avLst/>
            <a:gdLst/>
            <a:ahLst/>
            <a:cxnLst/>
            <a:rect l="l" t="t" r="r" b="b"/>
            <a:pathLst>
              <a:path w="13955" h="25335" extrusionOk="0">
                <a:moveTo>
                  <a:pt x="5824" y="0"/>
                </a:moveTo>
                <a:lnTo>
                  <a:pt x="2368" y="1452"/>
                </a:lnTo>
                <a:lnTo>
                  <a:pt x="1" y="25334"/>
                </a:lnTo>
                <a:lnTo>
                  <a:pt x="13955" y="25334"/>
                </a:lnTo>
                <a:lnTo>
                  <a:pt x="11127" y="12489"/>
                </a:lnTo>
                <a:lnTo>
                  <a:pt x="9556" y="11748"/>
                </a:lnTo>
                <a:lnTo>
                  <a:pt x="9232" y="11912"/>
                </a:lnTo>
                <a:lnTo>
                  <a:pt x="8128" y="1363"/>
                </a:lnTo>
                <a:lnTo>
                  <a:pt x="582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 name="Google Shape;28;p3"/>
          <p:cNvSpPr/>
          <p:nvPr/>
        </p:nvSpPr>
        <p:spPr>
          <a:xfrm>
            <a:off x="-604093" y="2955683"/>
            <a:ext cx="1444408" cy="3902259"/>
          </a:xfrm>
          <a:custGeom>
            <a:avLst/>
            <a:gdLst/>
            <a:ahLst/>
            <a:cxnLst/>
            <a:rect l="l" t="t" r="r" b="b"/>
            <a:pathLst>
              <a:path w="9232" h="24942" extrusionOk="0">
                <a:moveTo>
                  <a:pt x="4828" y="1"/>
                </a:moveTo>
                <a:lnTo>
                  <a:pt x="2368" y="1059"/>
                </a:lnTo>
                <a:lnTo>
                  <a:pt x="1" y="24941"/>
                </a:lnTo>
                <a:lnTo>
                  <a:pt x="8512" y="24941"/>
                </a:lnTo>
                <a:lnTo>
                  <a:pt x="9232" y="11519"/>
                </a:lnTo>
                <a:lnTo>
                  <a:pt x="9232" y="11519"/>
                </a:lnTo>
                <a:lnTo>
                  <a:pt x="7262" y="12346"/>
                </a:lnTo>
                <a:lnTo>
                  <a:pt x="6334" y="23137"/>
                </a:lnTo>
                <a:lnTo>
                  <a:pt x="482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 name="Google Shape;29;p3"/>
          <p:cNvSpPr/>
          <p:nvPr/>
        </p:nvSpPr>
        <p:spPr>
          <a:xfrm rot="10800000" flipH="1">
            <a:off x="10967467" y="4"/>
            <a:ext cx="1224527" cy="945248"/>
          </a:xfrm>
          <a:custGeom>
            <a:avLst/>
            <a:gdLst/>
            <a:ahLst/>
            <a:cxnLst/>
            <a:rect l="l" t="t" r="r" b="b"/>
            <a:pathLst>
              <a:path w="14121" h="10900" extrusionOk="0">
                <a:moveTo>
                  <a:pt x="14120" y="1"/>
                </a:moveTo>
                <a:lnTo>
                  <a:pt x="6306" y="413"/>
                </a:lnTo>
                <a:lnTo>
                  <a:pt x="1781" y="4730"/>
                </a:lnTo>
                <a:lnTo>
                  <a:pt x="0" y="10899"/>
                </a:lnTo>
                <a:lnTo>
                  <a:pt x="14120" y="10899"/>
                </a:lnTo>
                <a:lnTo>
                  <a:pt x="1412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0" name="Google Shape;30;p3"/>
          <p:cNvSpPr/>
          <p:nvPr/>
        </p:nvSpPr>
        <p:spPr>
          <a:xfrm rot="10800000" flipH="1">
            <a:off x="11439387" y="836887"/>
            <a:ext cx="1445957" cy="152783"/>
          </a:xfrm>
          <a:custGeom>
            <a:avLst/>
            <a:gdLst/>
            <a:ahLst/>
            <a:cxnLst/>
            <a:rect l="l" t="t" r="r" b="b"/>
            <a:pathLst>
              <a:path w="5934" h="627" extrusionOk="0">
                <a:moveTo>
                  <a:pt x="5933" y="0"/>
                </a:moveTo>
                <a:lnTo>
                  <a:pt x="291" y="300"/>
                </a:lnTo>
                <a:lnTo>
                  <a:pt x="1" y="627"/>
                </a:lnTo>
                <a:lnTo>
                  <a:pt x="593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1" name="Google Shape;31;p3"/>
          <p:cNvSpPr/>
          <p:nvPr/>
        </p:nvSpPr>
        <p:spPr>
          <a:xfrm rot="10800000" flipH="1">
            <a:off x="10967467" y="3"/>
            <a:ext cx="546835" cy="909520"/>
          </a:xfrm>
          <a:custGeom>
            <a:avLst/>
            <a:gdLst/>
            <a:ahLst/>
            <a:cxnLst/>
            <a:rect l="l" t="t" r="r" b="b"/>
            <a:pathLst>
              <a:path w="6306" h="10488" extrusionOk="0">
                <a:moveTo>
                  <a:pt x="6306" y="1"/>
                </a:moveTo>
                <a:lnTo>
                  <a:pt x="1781" y="4318"/>
                </a:lnTo>
                <a:lnTo>
                  <a:pt x="0" y="10487"/>
                </a:lnTo>
                <a:lnTo>
                  <a:pt x="2947" y="10487"/>
                </a:lnTo>
                <a:lnTo>
                  <a:pt x="2307" y="4523"/>
                </a:lnTo>
                <a:lnTo>
                  <a:pt x="630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9170088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1" name="Google Shape;81;p6"/>
          <p:cNvGrpSpPr/>
          <p:nvPr/>
        </p:nvGrpSpPr>
        <p:grpSpPr>
          <a:xfrm>
            <a:off x="-579800" y="5462667"/>
            <a:ext cx="1997015" cy="1395349"/>
            <a:chOff x="-434850" y="4097000"/>
            <a:chExt cx="1497761" cy="1046512"/>
          </a:xfrm>
        </p:grpSpPr>
        <p:sp>
          <p:nvSpPr>
            <p:cNvPr id="82" name="Google Shape;82;p6"/>
            <p:cNvSpPr/>
            <p:nvPr/>
          </p:nvSpPr>
          <p:spPr>
            <a:xfrm>
              <a:off x="-434850" y="4097000"/>
              <a:ext cx="1497761" cy="1046512"/>
            </a:xfrm>
            <a:custGeom>
              <a:avLst/>
              <a:gdLst/>
              <a:ahLst/>
              <a:cxnLst/>
              <a:rect l="l" t="t" r="r" b="b"/>
              <a:pathLst>
                <a:path w="23546" h="16452" extrusionOk="0">
                  <a:moveTo>
                    <a:pt x="3908" y="0"/>
                  </a:moveTo>
                  <a:lnTo>
                    <a:pt x="1" y="927"/>
                  </a:lnTo>
                  <a:lnTo>
                    <a:pt x="1" y="16452"/>
                  </a:lnTo>
                  <a:lnTo>
                    <a:pt x="23546" y="16452"/>
                  </a:lnTo>
                  <a:lnTo>
                    <a:pt x="15116" y="4320"/>
                  </a:lnTo>
                  <a:lnTo>
                    <a:pt x="39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6"/>
            <p:cNvSpPr/>
            <p:nvPr/>
          </p:nvSpPr>
          <p:spPr>
            <a:xfrm>
              <a:off x="256204" y="4371729"/>
              <a:ext cx="806702" cy="771780"/>
            </a:xfrm>
            <a:custGeom>
              <a:avLst/>
              <a:gdLst/>
              <a:ahLst/>
              <a:cxnLst/>
              <a:rect l="l" t="t" r="r" b="b"/>
              <a:pathLst>
                <a:path w="12682" h="12133" extrusionOk="0">
                  <a:moveTo>
                    <a:pt x="4252" y="1"/>
                  </a:moveTo>
                  <a:lnTo>
                    <a:pt x="2023" y="754"/>
                  </a:lnTo>
                  <a:lnTo>
                    <a:pt x="2397" y="6407"/>
                  </a:lnTo>
                  <a:lnTo>
                    <a:pt x="1" y="12133"/>
                  </a:lnTo>
                  <a:lnTo>
                    <a:pt x="12682" y="12133"/>
                  </a:lnTo>
                  <a:lnTo>
                    <a:pt x="42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6"/>
            <p:cNvSpPr/>
            <p:nvPr/>
          </p:nvSpPr>
          <p:spPr>
            <a:xfrm>
              <a:off x="526608" y="4371729"/>
              <a:ext cx="536296" cy="771780"/>
            </a:xfrm>
            <a:custGeom>
              <a:avLst/>
              <a:gdLst/>
              <a:ahLst/>
              <a:cxnLst/>
              <a:rect l="l" t="t" r="r" b="b"/>
              <a:pathLst>
                <a:path w="8431" h="12133" extrusionOk="0">
                  <a:moveTo>
                    <a:pt x="1" y="1"/>
                  </a:moveTo>
                  <a:lnTo>
                    <a:pt x="7255" y="12133"/>
                  </a:lnTo>
                  <a:lnTo>
                    <a:pt x="8431" y="1213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6"/>
            <p:cNvSpPr/>
            <p:nvPr/>
          </p:nvSpPr>
          <p:spPr>
            <a:xfrm>
              <a:off x="256204" y="4620250"/>
              <a:ext cx="538586" cy="523256"/>
            </a:xfrm>
            <a:custGeom>
              <a:avLst/>
              <a:gdLst/>
              <a:ahLst/>
              <a:cxnLst/>
              <a:rect l="l" t="t" r="r" b="b"/>
              <a:pathLst>
                <a:path w="8467" h="8226" extrusionOk="0">
                  <a:moveTo>
                    <a:pt x="7130" y="1"/>
                  </a:moveTo>
                  <a:lnTo>
                    <a:pt x="4800" y="618"/>
                  </a:lnTo>
                  <a:lnTo>
                    <a:pt x="1" y="8226"/>
                  </a:lnTo>
                  <a:lnTo>
                    <a:pt x="2778" y="8226"/>
                  </a:lnTo>
                  <a:lnTo>
                    <a:pt x="6103" y="3016"/>
                  </a:lnTo>
                  <a:lnTo>
                    <a:pt x="8467" y="138"/>
                  </a:lnTo>
                  <a:lnTo>
                    <a:pt x="71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6" name="Google Shape;86;p6"/>
            <p:cNvSpPr/>
            <p:nvPr/>
          </p:nvSpPr>
          <p:spPr>
            <a:xfrm>
              <a:off x="432911" y="4628964"/>
              <a:ext cx="629993" cy="514541"/>
            </a:xfrm>
            <a:custGeom>
              <a:avLst/>
              <a:gdLst/>
              <a:ahLst/>
              <a:cxnLst/>
              <a:rect l="l" t="t" r="r" b="b"/>
              <a:pathLst>
                <a:path w="9904" h="8089" extrusionOk="0">
                  <a:moveTo>
                    <a:pt x="5689" y="1"/>
                  </a:moveTo>
                  <a:lnTo>
                    <a:pt x="3325" y="2879"/>
                  </a:lnTo>
                  <a:lnTo>
                    <a:pt x="0" y="8089"/>
                  </a:lnTo>
                  <a:lnTo>
                    <a:pt x="9904" y="8089"/>
                  </a:lnTo>
                  <a:lnTo>
                    <a:pt x="9904" y="4798"/>
                  </a:lnTo>
                  <a:lnTo>
                    <a:pt x="56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7" name="Google Shape;87;p6"/>
            <p:cNvSpPr/>
            <p:nvPr/>
          </p:nvSpPr>
          <p:spPr>
            <a:xfrm>
              <a:off x="794722" y="4628964"/>
              <a:ext cx="268180" cy="514541"/>
            </a:xfrm>
            <a:custGeom>
              <a:avLst/>
              <a:gdLst/>
              <a:ahLst/>
              <a:cxnLst/>
              <a:rect l="l" t="t" r="r" b="b"/>
              <a:pathLst>
                <a:path w="4216" h="8089" extrusionOk="0">
                  <a:moveTo>
                    <a:pt x="1" y="1"/>
                  </a:moveTo>
                  <a:lnTo>
                    <a:pt x="3359" y="4628"/>
                  </a:lnTo>
                  <a:lnTo>
                    <a:pt x="3359" y="8089"/>
                  </a:lnTo>
                  <a:lnTo>
                    <a:pt x="4216" y="8089"/>
                  </a:lnTo>
                  <a:lnTo>
                    <a:pt x="4216" y="455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88" name="Google Shape;88;p6"/>
          <p:cNvGrpSpPr/>
          <p:nvPr/>
        </p:nvGrpSpPr>
        <p:grpSpPr>
          <a:xfrm flipH="1">
            <a:off x="10778965" y="5462667"/>
            <a:ext cx="1997015" cy="1395349"/>
            <a:chOff x="-434850" y="4097000"/>
            <a:chExt cx="1497761" cy="1046512"/>
          </a:xfrm>
        </p:grpSpPr>
        <p:sp>
          <p:nvSpPr>
            <p:cNvPr id="89" name="Google Shape;89;p6"/>
            <p:cNvSpPr/>
            <p:nvPr/>
          </p:nvSpPr>
          <p:spPr>
            <a:xfrm>
              <a:off x="-434850" y="4097000"/>
              <a:ext cx="1497761" cy="1046512"/>
            </a:xfrm>
            <a:custGeom>
              <a:avLst/>
              <a:gdLst/>
              <a:ahLst/>
              <a:cxnLst/>
              <a:rect l="l" t="t" r="r" b="b"/>
              <a:pathLst>
                <a:path w="23546" h="16452" extrusionOk="0">
                  <a:moveTo>
                    <a:pt x="3908" y="0"/>
                  </a:moveTo>
                  <a:lnTo>
                    <a:pt x="1" y="927"/>
                  </a:lnTo>
                  <a:lnTo>
                    <a:pt x="1" y="16452"/>
                  </a:lnTo>
                  <a:lnTo>
                    <a:pt x="23546" y="16452"/>
                  </a:lnTo>
                  <a:lnTo>
                    <a:pt x="15116" y="4320"/>
                  </a:lnTo>
                  <a:lnTo>
                    <a:pt x="39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0" name="Google Shape;90;p6"/>
            <p:cNvSpPr/>
            <p:nvPr/>
          </p:nvSpPr>
          <p:spPr>
            <a:xfrm>
              <a:off x="256204" y="4371729"/>
              <a:ext cx="806702" cy="771780"/>
            </a:xfrm>
            <a:custGeom>
              <a:avLst/>
              <a:gdLst/>
              <a:ahLst/>
              <a:cxnLst/>
              <a:rect l="l" t="t" r="r" b="b"/>
              <a:pathLst>
                <a:path w="12682" h="12133" extrusionOk="0">
                  <a:moveTo>
                    <a:pt x="4252" y="1"/>
                  </a:moveTo>
                  <a:lnTo>
                    <a:pt x="2023" y="754"/>
                  </a:lnTo>
                  <a:lnTo>
                    <a:pt x="2397" y="6407"/>
                  </a:lnTo>
                  <a:lnTo>
                    <a:pt x="1" y="12133"/>
                  </a:lnTo>
                  <a:lnTo>
                    <a:pt x="12682" y="12133"/>
                  </a:lnTo>
                  <a:lnTo>
                    <a:pt x="42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1" name="Google Shape;91;p6"/>
            <p:cNvSpPr/>
            <p:nvPr/>
          </p:nvSpPr>
          <p:spPr>
            <a:xfrm>
              <a:off x="526608" y="4371729"/>
              <a:ext cx="536296" cy="771780"/>
            </a:xfrm>
            <a:custGeom>
              <a:avLst/>
              <a:gdLst/>
              <a:ahLst/>
              <a:cxnLst/>
              <a:rect l="l" t="t" r="r" b="b"/>
              <a:pathLst>
                <a:path w="8431" h="12133" extrusionOk="0">
                  <a:moveTo>
                    <a:pt x="1" y="1"/>
                  </a:moveTo>
                  <a:lnTo>
                    <a:pt x="7255" y="12133"/>
                  </a:lnTo>
                  <a:lnTo>
                    <a:pt x="8431" y="1213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2" name="Google Shape;92;p6"/>
            <p:cNvSpPr/>
            <p:nvPr/>
          </p:nvSpPr>
          <p:spPr>
            <a:xfrm>
              <a:off x="256204" y="4620250"/>
              <a:ext cx="538586" cy="523256"/>
            </a:xfrm>
            <a:custGeom>
              <a:avLst/>
              <a:gdLst/>
              <a:ahLst/>
              <a:cxnLst/>
              <a:rect l="l" t="t" r="r" b="b"/>
              <a:pathLst>
                <a:path w="8467" h="8226" extrusionOk="0">
                  <a:moveTo>
                    <a:pt x="7130" y="1"/>
                  </a:moveTo>
                  <a:lnTo>
                    <a:pt x="4800" y="618"/>
                  </a:lnTo>
                  <a:lnTo>
                    <a:pt x="1" y="8226"/>
                  </a:lnTo>
                  <a:lnTo>
                    <a:pt x="2778" y="8226"/>
                  </a:lnTo>
                  <a:lnTo>
                    <a:pt x="6103" y="3016"/>
                  </a:lnTo>
                  <a:lnTo>
                    <a:pt x="8467" y="138"/>
                  </a:lnTo>
                  <a:lnTo>
                    <a:pt x="71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3" name="Google Shape;93;p6"/>
            <p:cNvSpPr/>
            <p:nvPr/>
          </p:nvSpPr>
          <p:spPr>
            <a:xfrm>
              <a:off x="432911" y="4628964"/>
              <a:ext cx="629993" cy="514541"/>
            </a:xfrm>
            <a:custGeom>
              <a:avLst/>
              <a:gdLst/>
              <a:ahLst/>
              <a:cxnLst/>
              <a:rect l="l" t="t" r="r" b="b"/>
              <a:pathLst>
                <a:path w="9904" h="8089" extrusionOk="0">
                  <a:moveTo>
                    <a:pt x="5689" y="1"/>
                  </a:moveTo>
                  <a:lnTo>
                    <a:pt x="3325" y="2879"/>
                  </a:lnTo>
                  <a:lnTo>
                    <a:pt x="0" y="8089"/>
                  </a:lnTo>
                  <a:lnTo>
                    <a:pt x="9904" y="8089"/>
                  </a:lnTo>
                  <a:lnTo>
                    <a:pt x="9904" y="4798"/>
                  </a:lnTo>
                  <a:lnTo>
                    <a:pt x="56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6"/>
            <p:cNvSpPr/>
            <p:nvPr/>
          </p:nvSpPr>
          <p:spPr>
            <a:xfrm>
              <a:off x="794722" y="4628964"/>
              <a:ext cx="268180" cy="514541"/>
            </a:xfrm>
            <a:custGeom>
              <a:avLst/>
              <a:gdLst/>
              <a:ahLst/>
              <a:cxnLst/>
              <a:rect l="l" t="t" r="r" b="b"/>
              <a:pathLst>
                <a:path w="4216" h="8089" extrusionOk="0">
                  <a:moveTo>
                    <a:pt x="1" y="1"/>
                  </a:moveTo>
                  <a:lnTo>
                    <a:pt x="3359" y="4628"/>
                  </a:lnTo>
                  <a:lnTo>
                    <a:pt x="3359" y="8089"/>
                  </a:lnTo>
                  <a:lnTo>
                    <a:pt x="4216" y="8089"/>
                  </a:lnTo>
                  <a:lnTo>
                    <a:pt x="4216" y="455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95" name="Google Shape;95;p6"/>
          <p:cNvGrpSpPr/>
          <p:nvPr/>
        </p:nvGrpSpPr>
        <p:grpSpPr>
          <a:xfrm>
            <a:off x="10500296" y="261738"/>
            <a:ext cx="886864" cy="620743"/>
            <a:chOff x="1150675" y="3466825"/>
            <a:chExt cx="315925" cy="221125"/>
          </a:xfrm>
        </p:grpSpPr>
        <p:sp>
          <p:nvSpPr>
            <p:cNvPr id="96" name="Google Shape;96;p6"/>
            <p:cNvSpPr/>
            <p:nvPr/>
          </p:nvSpPr>
          <p:spPr>
            <a:xfrm>
              <a:off x="1244725" y="3466825"/>
              <a:ext cx="221875" cy="156050"/>
            </a:xfrm>
            <a:custGeom>
              <a:avLst/>
              <a:gdLst/>
              <a:ahLst/>
              <a:cxnLst/>
              <a:rect l="l" t="t" r="r" b="b"/>
              <a:pathLst>
                <a:path w="8875" h="6242" extrusionOk="0">
                  <a:moveTo>
                    <a:pt x="6877" y="0"/>
                  </a:moveTo>
                  <a:cubicBezTo>
                    <a:pt x="6616" y="0"/>
                    <a:pt x="6372" y="146"/>
                    <a:pt x="6249" y="383"/>
                  </a:cubicBezTo>
                  <a:lnTo>
                    <a:pt x="6001" y="865"/>
                  </a:lnTo>
                  <a:cubicBezTo>
                    <a:pt x="5943" y="979"/>
                    <a:pt x="5859" y="1077"/>
                    <a:pt x="5759" y="1155"/>
                  </a:cubicBezTo>
                  <a:lnTo>
                    <a:pt x="0" y="5308"/>
                  </a:lnTo>
                  <a:lnTo>
                    <a:pt x="215" y="5818"/>
                  </a:lnTo>
                  <a:lnTo>
                    <a:pt x="747" y="6241"/>
                  </a:lnTo>
                  <a:lnTo>
                    <a:pt x="5982" y="2886"/>
                  </a:lnTo>
                  <a:cubicBezTo>
                    <a:pt x="6162" y="2800"/>
                    <a:pt x="6357" y="2758"/>
                    <a:pt x="6552" y="2758"/>
                  </a:cubicBezTo>
                  <a:cubicBezTo>
                    <a:pt x="6743" y="2758"/>
                    <a:pt x="6935" y="2799"/>
                    <a:pt x="7113" y="2883"/>
                  </a:cubicBezTo>
                  <a:lnTo>
                    <a:pt x="7445" y="3036"/>
                  </a:lnTo>
                  <a:cubicBezTo>
                    <a:pt x="7558" y="3088"/>
                    <a:pt x="7676" y="3112"/>
                    <a:pt x="7794" y="3112"/>
                  </a:cubicBezTo>
                  <a:cubicBezTo>
                    <a:pt x="8062" y="3112"/>
                    <a:pt x="8324" y="2982"/>
                    <a:pt x="8482" y="2747"/>
                  </a:cubicBezTo>
                  <a:lnTo>
                    <a:pt x="8648" y="2503"/>
                  </a:lnTo>
                  <a:cubicBezTo>
                    <a:pt x="8875" y="2171"/>
                    <a:pt x="8707" y="1715"/>
                    <a:pt x="8319" y="1608"/>
                  </a:cubicBezTo>
                  <a:lnTo>
                    <a:pt x="7940" y="1504"/>
                  </a:lnTo>
                  <a:cubicBezTo>
                    <a:pt x="7587" y="1406"/>
                    <a:pt x="7372" y="1048"/>
                    <a:pt x="7452" y="690"/>
                  </a:cubicBezTo>
                  <a:cubicBezTo>
                    <a:pt x="7523" y="374"/>
                    <a:pt x="7315" y="64"/>
                    <a:pt x="6996" y="11"/>
                  </a:cubicBezTo>
                  <a:cubicBezTo>
                    <a:pt x="6956" y="4"/>
                    <a:pt x="6916" y="0"/>
                    <a:pt x="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6"/>
            <p:cNvSpPr/>
            <p:nvPr/>
          </p:nvSpPr>
          <p:spPr>
            <a:xfrm>
              <a:off x="1150675" y="3587375"/>
              <a:ext cx="128475" cy="100575"/>
            </a:xfrm>
            <a:custGeom>
              <a:avLst/>
              <a:gdLst/>
              <a:ahLst/>
              <a:cxnLst/>
              <a:rect l="l" t="t" r="r" b="b"/>
              <a:pathLst>
                <a:path w="5139" h="4023" extrusionOk="0">
                  <a:moveTo>
                    <a:pt x="4605" y="0"/>
                  </a:moveTo>
                  <a:cubicBezTo>
                    <a:pt x="4509" y="0"/>
                    <a:pt x="4412" y="27"/>
                    <a:pt x="4328" y="80"/>
                  </a:cubicBezTo>
                  <a:lnTo>
                    <a:pt x="2788" y="1045"/>
                  </a:lnTo>
                  <a:cubicBezTo>
                    <a:pt x="2573" y="1180"/>
                    <a:pt x="2327" y="1249"/>
                    <a:pt x="2079" y="1249"/>
                  </a:cubicBezTo>
                  <a:cubicBezTo>
                    <a:pt x="1940" y="1249"/>
                    <a:pt x="1801" y="1227"/>
                    <a:pt x="1666" y="1184"/>
                  </a:cubicBezTo>
                  <a:lnTo>
                    <a:pt x="1318" y="1071"/>
                  </a:lnTo>
                  <a:cubicBezTo>
                    <a:pt x="1233" y="1044"/>
                    <a:pt x="1146" y="1031"/>
                    <a:pt x="1061" y="1031"/>
                  </a:cubicBezTo>
                  <a:cubicBezTo>
                    <a:pt x="757" y="1031"/>
                    <a:pt x="468" y="1198"/>
                    <a:pt x="321" y="1482"/>
                  </a:cubicBezTo>
                  <a:lnTo>
                    <a:pt x="186" y="1744"/>
                  </a:lnTo>
                  <a:cubicBezTo>
                    <a:pt x="1" y="2100"/>
                    <a:pt x="222" y="2535"/>
                    <a:pt x="619" y="2593"/>
                  </a:cubicBezTo>
                  <a:lnTo>
                    <a:pt x="1008" y="2652"/>
                  </a:lnTo>
                  <a:cubicBezTo>
                    <a:pt x="1371" y="2707"/>
                    <a:pt x="1627" y="3036"/>
                    <a:pt x="1590" y="3401"/>
                  </a:cubicBezTo>
                  <a:cubicBezTo>
                    <a:pt x="1557" y="3723"/>
                    <a:pt x="1801" y="4007"/>
                    <a:pt x="2125" y="4021"/>
                  </a:cubicBezTo>
                  <a:cubicBezTo>
                    <a:pt x="2137" y="4022"/>
                    <a:pt x="2148" y="4022"/>
                    <a:pt x="2159" y="4022"/>
                  </a:cubicBezTo>
                  <a:cubicBezTo>
                    <a:pt x="2453" y="4022"/>
                    <a:pt x="2719" y="3838"/>
                    <a:pt x="2822" y="3561"/>
                  </a:cubicBezTo>
                  <a:lnTo>
                    <a:pt x="3011" y="3051"/>
                  </a:lnTo>
                  <a:cubicBezTo>
                    <a:pt x="3055" y="2932"/>
                    <a:pt x="3125" y="2825"/>
                    <a:pt x="3216" y="2737"/>
                  </a:cubicBezTo>
                  <a:lnTo>
                    <a:pt x="4859" y="1146"/>
                  </a:lnTo>
                  <a:cubicBezTo>
                    <a:pt x="5022" y="990"/>
                    <a:pt x="5118" y="775"/>
                    <a:pt x="5129" y="550"/>
                  </a:cubicBezTo>
                  <a:cubicBezTo>
                    <a:pt x="5139" y="340"/>
                    <a:pt x="5023" y="147"/>
                    <a:pt x="4836" y="54"/>
                  </a:cubicBezTo>
                  <a:cubicBezTo>
                    <a:pt x="4763" y="18"/>
                    <a:pt x="468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98" name="Google Shape;98;p6"/>
          <p:cNvGrpSpPr/>
          <p:nvPr/>
        </p:nvGrpSpPr>
        <p:grpSpPr>
          <a:xfrm flipH="1">
            <a:off x="11210712" y="943489"/>
            <a:ext cx="886864" cy="620743"/>
            <a:chOff x="1150675" y="3466825"/>
            <a:chExt cx="315925" cy="221125"/>
          </a:xfrm>
        </p:grpSpPr>
        <p:sp>
          <p:nvSpPr>
            <p:cNvPr id="99" name="Google Shape;99;p6"/>
            <p:cNvSpPr/>
            <p:nvPr/>
          </p:nvSpPr>
          <p:spPr>
            <a:xfrm>
              <a:off x="1244725" y="3466825"/>
              <a:ext cx="221875" cy="156050"/>
            </a:xfrm>
            <a:custGeom>
              <a:avLst/>
              <a:gdLst/>
              <a:ahLst/>
              <a:cxnLst/>
              <a:rect l="l" t="t" r="r" b="b"/>
              <a:pathLst>
                <a:path w="8875" h="6242" extrusionOk="0">
                  <a:moveTo>
                    <a:pt x="6877" y="0"/>
                  </a:moveTo>
                  <a:cubicBezTo>
                    <a:pt x="6616" y="0"/>
                    <a:pt x="6372" y="146"/>
                    <a:pt x="6249" y="383"/>
                  </a:cubicBezTo>
                  <a:lnTo>
                    <a:pt x="6001" y="865"/>
                  </a:lnTo>
                  <a:cubicBezTo>
                    <a:pt x="5943" y="979"/>
                    <a:pt x="5859" y="1077"/>
                    <a:pt x="5759" y="1155"/>
                  </a:cubicBezTo>
                  <a:lnTo>
                    <a:pt x="0" y="5308"/>
                  </a:lnTo>
                  <a:lnTo>
                    <a:pt x="215" y="5818"/>
                  </a:lnTo>
                  <a:lnTo>
                    <a:pt x="747" y="6241"/>
                  </a:lnTo>
                  <a:lnTo>
                    <a:pt x="5982" y="2886"/>
                  </a:lnTo>
                  <a:cubicBezTo>
                    <a:pt x="6162" y="2800"/>
                    <a:pt x="6357" y="2758"/>
                    <a:pt x="6552" y="2758"/>
                  </a:cubicBezTo>
                  <a:cubicBezTo>
                    <a:pt x="6743" y="2758"/>
                    <a:pt x="6935" y="2799"/>
                    <a:pt x="7113" y="2883"/>
                  </a:cubicBezTo>
                  <a:lnTo>
                    <a:pt x="7445" y="3036"/>
                  </a:lnTo>
                  <a:cubicBezTo>
                    <a:pt x="7558" y="3088"/>
                    <a:pt x="7676" y="3112"/>
                    <a:pt x="7794" y="3112"/>
                  </a:cubicBezTo>
                  <a:cubicBezTo>
                    <a:pt x="8062" y="3112"/>
                    <a:pt x="8324" y="2982"/>
                    <a:pt x="8482" y="2747"/>
                  </a:cubicBezTo>
                  <a:lnTo>
                    <a:pt x="8648" y="2503"/>
                  </a:lnTo>
                  <a:cubicBezTo>
                    <a:pt x="8875" y="2171"/>
                    <a:pt x="8707" y="1715"/>
                    <a:pt x="8319" y="1608"/>
                  </a:cubicBezTo>
                  <a:lnTo>
                    <a:pt x="7940" y="1504"/>
                  </a:lnTo>
                  <a:cubicBezTo>
                    <a:pt x="7587" y="1406"/>
                    <a:pt x="7372" y="1048"/>
                    <a:pt x="7452" y="690"/>
                  </a:cubicBezTo>
                  <a:cubicBezTo>
                    <a:pt x="7523" y="374"/>
                    <a:pt x="7315" y="64"/>
                    <a:pt x="6996" y="11"/>
                  </a:cubicBezTo>
                  <a:cubicBezTo>
                    <a:pt x="6956" y="4"/>
                    <a:pt x="6916" y="0"/>
                    <a:pt x="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0" name="Google Shape;100;p6"/>
            <p:cNvSpPr/>
            <p:nvPr/>
          </p:nvSpPr>
          <p:spPr>
            <a:xfrm>
              <a:off x="1150675" y="3587375"/>
              <a:ext cx="128475" cy="100575"/>
            </a:xfrm>
            <a:custGeom>
              <a:avLst/>
              <a:gdLst/>
              <a:ahLst/>
              <a:cxnLst/>
              <a:rect l="l" t="t" r="r" b="b"/>
              <a:pathLst>
                <a:path w="5139" h="4023" extrusionOk="0">
                  <a:moveTo>
                    <a:pt x="4605" y="0"/>
                  </a:moveTo>
                  <a:cubicBezTo>
                    <a:pt x="4509" y="0"/>
                    <a:pt x="4412" y="27"/>
                    <a:pt x="4328" y="80"/>
                  </a:cubicBezTo>
                  <a:lnTo>
                    <a:pt x="2788" y="1045"/>
                  </a:lnTo>
                  <a:cubicBezTo>
                    <a:pt x="2573" y="1180"/>
                    <a:pt x="2327" y="1249"/>
                    <a:pt x="2079" y="1249"/>
                  </a:cubicBezTo>
                  <a:cubicBezTo>
                    <a:pt x="1940" y="1249"/>
                    <a:pt x="1801" y="1227"/>
                    <a:pt x="1666" y="1184"/>
                  </a:cubicBezTo>
                  <a:lnTo>
                    <a:pt x="1318" y="1071"/>
                  </a:lnTo>
                  <a:cubicBezTo>
                    <a:pt x="1233" y="1044"/>
                    <a:pt x="1146" y="1031"/>
                    <a:pt x="1061" y="1031"/>
                  </a:cubicBezTo>
                  <a:cubicBezTo>
                    <a:pt x="757" y="1031"/>
                    <a:pt x="468" y="1198"/>
                    <a:pt x="321" y="1482"/>
                  </a:cubicBezTo>
                  <a:lnTo>
                    <a:pt x="186" y="1744"/>
                  </a:lnTo>
                  <a:cubicBezTo>
                    <a:pt x="1" y="2100"/>
                    <a:pt x="222" y="2535"/>
                    <a:pt x="619" y="2593"/>
                  </a:cubicBezTo>
                  <a:lnTo>
                    <a:pt x="1008" y="2652"/>
                  </a:lnTo>
                  <a:cubicBezTo>
                    <a:pt x="1371" y="2707"/>
                    <a:pt x="1627" y="3036"/>
                    <a:pt x="1590" y="3401"/>
                  </a:cubicBezTo>
                  <a:cubicBezTo>
                    <a:pt x="1557" y="3723"/>
                    <a:pt x="1801" y="4007"/>
                    <a:pt x="2125" y="4021"/>
                  </a:cubicBezTo>
                  <a:cubicBezTo>
                    <a:pt x="2137" y="4022"/>
                    <a:pt x="2148" y="4022"/>
                    <a:pt x="2159" y="4022"/>
                  </a:cubicBezTo>
                  <a:cubicBezTo>
                    <a:pt x="2453" y="4022"/>
                    <a:pt x="2719" y="3838"/>
                    <a:pt x="2822" y="3561"/>
                  </a:cubicBezTo>
                  <a:lnTo>
                    <a:pt x="3011" y="3051"/>
                  </a:lnTo>
                  <a:cubicBezTo>
                    <a:pt x="3055" y="2932"/>
                    <a:pt x="3125" y="2825"/>
                    <a:pt x="3216" y="2737"/>
                  </a:cubicBezTo>
                  <a:lnTo>
                    <a:pt x="4859" y="1146"/>
                  </a:lnTo>
                  <a:cubicBezTo>
                    <a:pt x="5022" y="990"/>
                    <a:pt x="5118" y="775"/>
                    <a:pt x="5129" y="550"/>
                  </a:cubicBezTo>
                  <a:cubicBezTo>
                    <a:pt x="5139" y="340"/>
                    <a:pt x="5023" y="147"/>
                    <a:pt x="4836" y="54"/>
                  </a:cubicBezTo>
                  <a:cubicBezTo>
                    <a:pt x="4763" y="18"/>
                    <a:pt x="468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01" name="Google Shape;101;p6"/>
          <p:cNvGrpSpPr/>
          <p:nvPr/>
        </p:nvGrpSpPr>
        <p:grpSpPr>
          <a:xfrm rot="-2700000" flipH="1">
            <a:off x="258423" y="172729"/>
            <a:ext cx="886839" cy="620724"/>
            <a:chOff x="1150675" y="3466825"/>
            <a:chExt cx="315925" cy="221125"/>
          </a:xfrm>
        </p:grpSpPr>
        <p:sp>
          <p:nvSpPr>
            <p:cNvPr id="102" name="Google Shape;102;p6"/>
            <p:cNvSpPr/>
            <p:nvPr/>
          </p:nvSpPr>
          <p:spPr>
            <a:xfrm>
              <a:off x="1244725" y="3466825"/>
              <a:ext cx="221875" cy="156050"/>
            </a:xfrm>
            <a:custGeom>
              <a:avLst/>
              <a:gdLst/>
              <a:ahLst/>
              <a:cxnLst/>
              <a:rect l="l" t="t" r="r" b="b"/>
              <a:pathLst>
                <a:path w="8875" h="6242" extrusionOk="0">
                  <a:moveTo>
                    <a:pt x="6877" y="0"/>
                  </a:moveTo>
                  <a:cubicBezTo>
                    <a:pt x="6616" y="0"/>
                    <a:pt x="6372" y="146"/>
                    <a:pt x="6249" y="383"/>
                  </a:cubicBezTo>
                  <a:lnTo>
                    <a:pt x="6001" y="865"/>
                  </a:lnTo>
                  <a:cubicBezTo>
                    <a:pt x="5943" y="979"/>
                    <a:pt x="5859" y="1077"/>
                    <a:pt x="5759" y="1155"/>
                  </a:cubicBezTo>
                  <a:lnTo>
                    <a:pt x="0" y="5308"/>
                  </a:lnTo>
                  <a:lnTo>
                    <a:pt x="215" y="5818"/>
                  </a:lnTo>
                  <a:lnTo>
                    <a:pt x="747" y="6241"/>
                  </a:lnTo>
                  <a:lnTo>
                    <a:pt x="5982" y="2886"/>
                  </a:lnTo>
                  <a:cubicBezTo>
                    <a:pt x="6162" y="2800"/>
                    <a:pt x="6357" y="2758"/>
                    <a:pt x="6552" y="2758"/>
                  </a:cubicBezTo>
                  <a:cubicBezTo>
                    <a:pt x="6743" y="2758"/>
                    <a:pt x="6935" y="2799"/>
                    <a:pt x="7113" y="2883"/>
                  </a:cubicBezTo>
                  <a:lnTo>
                    <a:pt x="7445" y="3036"/>
                  </a:lnTo>
                  <a:cubicBezTo>
                    <a:pt x="7558" y="3088"/>
                    <a:pt x="7676" y="3112"/>
                    <a:pt x="7794" y="3112"/>
                  </a:cubicBezTo>
                  <a:cubicBezTo>
                    <a:pt x="8062" y="3112"/>
                    <a:pt x="8324" y="2982"/>
                    <a:pt x="8482" y="2747"/>
                  </a:cubicBezTo>
                  <a:lnTo>
                    <a:pt x="8648" y="2503"/>
                  </a:lnTo>
                  <a:cubicBezTo>
                    <a:pt x="8875" y="2171"/>
                    <a:pt x="8707" y="1715"/>
                    <a:pt x="8319" y="1608"/>
                  </a:cubicBezTo>
                  <a:lnTo>
                    <a:pt x="7940" y="1504"/>
                  </a:lnTo>
                  <a:cubicBezTo>
                    <a:pt x="7587" y="1406"/>
                    <a:pt x="7372" y="1048"/>
                    <a:pt x="7452" y="690"/>
                  </a:cubicBezTo>
                  <a:cubicBezTo>
                    <a:pt x="7523" y="374"/>
                    <a:pt x="7315" y="64"/>
                    <a:pt x="6996" y="11"/>
                  </a:cubicBezTo>
                  <a:cubicBezTo>
                    <a:pt x="6956" y="4"/>
                    <a:pt x="6916" y="0"/>
                    <a:pt x="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3" name="Google Shape;103;p6"/>
            <p:cNvSpPr/>
            <p:nvPr/>
          </p:nvSpPr>
          <p:spPr>
            <a:xfrm>
              <a:off x="1150675" y="3587375"/>
              <a:ext cx="128475" cy="100575"/>
            </a:xfrm>
            <a:custGeom>
              <a:avLst/>
              <a:gdLst/>
              <a:ahLst/>
              <a:cxnLst/>
              <a:rect l="l" t="t" r="r" b="b"/>
              <a:pathLst>
                <a:path w="5139" h="4023" extrusionOk="0">
                  <a:moveTo>
                    <a:pt x="4605" y="0"/>
                  </a:moveTo>
                  <a:cubicBezTo>
                    <a:pt x="4509" y="0"/>
                    <a:pt x="4412" y="27"/>
                    <a:pt x="4328" y="80"/>
                  </a:cubicBezTo>
                  <a:lnTo>
                    <a:pt x="2788" y="1045"/>
                  </a:lnTo>
                  <a:cubicBezTo>
                    <a:pt x="2573" y="1180"/>
                    <a:pt x="2327" y="1249"/>
                    <a:pt x="2079" y="1249"/>
                  </a:cubicBezTo>
                  <a:cubicBezTo>
                    <a:pt x="1940" y="1249"/>
                    <a:pt x="1801" y="1227"/>
                    <a:pt x="1666" y="1184"/>
                  </a:cubicBezTo>
                  <a:lnTo>
                    <a:pt x="1318" y="1071"/>
                  </a:lnTo>
                  <a:cubicBezTo>
                    <a:pt x="1233" y="1044"/>
                    <a:pt x="1146" y="1031"/>
                    <a:pt x="1061" y="1031"/>
                  </a:cubicBezTo>
                  <a:cubicBezTo>
                    <a:pt x="757" y="1031"/>
                    <a:pt x="468" y="1198"/>
                    <a:pt x="321" y="1482"/>
                  </a:cubicBezTo>
                  <a:lnTo>
                    <a:pt x="186" y="1744"/>
                  </a:lnTo>
                  <a:cubicBezTo>
                    <a:pt x="1" y="2100"/>
                    <a:pt x="222" y="2535"/>
                    <a:pt x="619" y="2593"/>
                  </a:cubicBezTo>
                  <a:lnTo>
                    <a:pt x="1008" y="2652"/>
                  </a:lnTo>
                  <a:cubicBezTo>
                    <a:pt x="1371" y="2707"/>
                    <a:pt x="1627" y="3036"/>
                    <a:pt x="1590" y="3401"/>
                  </a:cubicBezTo>
                  <a:cubicBezTo>
                    <a:pt x="1557" y="3723"/>
                    <a:pt x="1801" y="4007"/>
                    <a:pt x="2125" y="4021"/>
                  </a:cubicBezTo>
                  <a:cubicBezTo>
                    <a:pt x="2137" y="4022"/>
                    <a:pt x="2148" y="4022"/>
                    <a:pt x="2159" y="4022"/>
                  </a:cubicBezTo>
                  <a:cubicBezTo>
                    <a:pt x="2453" y="4022"/>
                    <a:pt x="2719" y="3838"/>
                    <a:pt x="2822" y="3561"/>
                  </a:cubicBezTo>
                  <a:lnTo>
                    <a:pt x="3011" y="3051"/>
                  </a:lnTo>
                  <a:cubicBezTo>
                    <a:pt x="3055" y="2932"/>
                    <a:pt x="3125" y="2825"/>
                    <a:pt x="3216" y="2737"/>
                  </a:cubicBezTo>
                  <a:lnTo>
                    <a:pt x="4859" y="1146"/>
                  </a:lnTo>
                  <a:cubicBezTo>
                    <a:pt x="5022" y="990"/>
                    <a:pt x="5118" y="775"/>
                    <a:pt x="5129" y="550"/>
                  </a:cubicBezTo>
                  <a:cubicBezTo>
                    <a:pt x="5139" y="340"/>
                    <a:pt x="5023" y="147"/>
                    <a:pt x="4836" y="54"/>
                  </a:cubicBezTo>
                  <a:cubicBezTo>
                    <a:pt x="4763" y="18"/>
                    <a:pt x="468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04" name="Google Shape;104;p6"/>
          <p:cNvGrpSpPr/>
          <p:nvPr/>
        </p:nvGrpSpPr>
        <p:grpSpPr>
          <a:xfrm rot="-2700000">
            <a:off x="89571" y="1157289"/>
            <a:ext cx="886839" cy="620724"/>
            <a:chOff x="1150675" y="3466825"/>
            <a:chExt cx="315925" cy="221125"/>
          </a:xfrm>
        </p:grpSpPr>
        <p:sp>
          <p:nvSpPr>
            <p:cNvPr id="105" name="Google Shape;105;p6"/>
            <p:cNvSpPr/>
            <p:nvPr/>
          </p:nvSpPr>
          <p:spPr>
            <a:xfrm>
              <a:off x="1244725" y="3466825"/>
              <a:ext cx="221875" cy="156050"/>
            </a:xfrm>
            <a:custGeom>
              <a:avLst/>
              <a:gdLst/>
              <a:ahLst/>
              <a:cxnLst/>
              <a:rect l="l" t="t" r="r" b="b"/>
              <a:pathLst>
                <a:path w="8875" h="6242" extrusionOk="0">
                  <a:moveTo>
                    <a:pt x="6877" y="0"/>
                  </a:moveTo>
                  <a:cubicBezTo>
                    <a:pt x="6616" y="0"/>
                    <a:pt x="6372" y="146"/>
                    <a:pt x="6249" y="383"/>
                  </a:cubicBezTo>
                  <a:lnTo>
                    <a:pt x="6001" y="865"/>
                  </a:lnTo>
                  <a:cubicBezTo>
                    <a:pt x="5943" y="979"/>
                    <a:pt x="5859" y="1077"/>
                    <a:pt x="5759" y="1155"/>
                  </a:cubicBezTo>
                  <a:lnTo>
                    <a:pt x="0" y="5308"/>
                  </a:lnTo>
                  <a:lnTo>
                    <a:pt x="215" y="5818"/>
                  </a:lnTo>
                  <a:lnTo>
                    <a:pt x="747" y="6241"/>
                  </a:lnTo>
                  <a:lnTo>
                    <a:pt x="5982" y="2886"/>
                  </a:lnTo>
                  <a:cubicBezTo>
                    <a:pt x="6162" y="2800"/>
                    <a:pt x="6357" y="2758"/>
                    <a:pt x="6552" y="2758"/>
                  </a:cubicBezTo>
                  <a:cubicBezTo>
                    <a:pt x="6743" y="2758"/>
                    <a:pt x="6935" y="2799"/>
                    <a:pt x="7113" y="2883"/>
                  </a:cubicBezTo>
                  <a:lnTo>
                    <a:pt x="7445" y="3036"/>
                  </a:lnTo>
                  <a:cubicBezTo>
                    <a:pt x="7558" y="3088"/>
                    <a:pt x="7676" y="3112"/>
                    <a:pt x="7794" y="3112"/>
                  </a:cubicBezTo>
                  <a:cubicBezTo>
                    <a:pt x="8062" y="3112"/>
                    <a:pt x="8324" y="2982"/>
                    <a:pt x="8482" y="2747"/>
                  </a:cubicBezTo>
                  <a:lnTo>
                    <a:pt x="8648" y="2503"/>
                  </a:lnTo>
                  <a:cubicBezTo>
                    <a:pt x="8875" y="2171"/>
                    <a:pt x="8707" y="1715"/>
                    <a:pt x="8319" y="1608"/>
                  </a:cubicBezTo>
                  <a:lnTo>
                    <a:pt x="7940" y="1504"/>
                  </a:lnTo>
                  <a:cubicBezTo>
                    <a:pt x="7587" y="1406"/>
                    <a:pt x="7372" y="1048"/>
                    <a:pt x="7452" y="690"/>
                  </a:cubicBezTo>
                  <a:cubicBezTo>
                    <a:pt x="7523" y="374"/>
                    <a:pt x="7315" y="64"/>
                    <a:pt x="6996" y="11"/>
                  </a:cubicBezTo>
                  <a:cubicBezTo>
                    <a:pt x="6956" y="4"/>
                    <a:pt x="6916" y="0"/>
                    <a:pt x="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6" name="Google Shape;106;p6"/>
            <p:cNvSpPr/>
            <p:nvPr/>
          </p:nvSpPr>
          <p:spPr>
            <a:xfrm>
              <a:off x="1150675" y="3587375"/>
              <a:ext cx="128475" cy="100575"/>
            </a:xfrm>
            <a:custGeom>
              <a:avLst/>
              <a:gdLst/>
              <a:ahLst/>
              <a:cxnLst/>
              <a:rect l="l" t="t" r="r" b="b"/>
              <a:pathLst>
                <a:path w="5139" h="4023" extrusionOk="0">
                  <a:moveTo>
                    <a:pt x="4605" y="0"/>
                  </a:moveTo>
                  <a:cubicBezTo>
                    <a:pt x="4509" y="0"/>
                    <a:pt x="4412" y="27"/>
                    <a:pt x="4328" y="80"/>
                  </a:cubicBezTo>
                  <a:lnTo>
                    <a:pt x="2788" y="1045"/>
                  </a:lnTo>
                  <a:cubicBezTo>
                    <a:pt x="2573" y="1180"/>
                    <a:pt x="2327" y="1249"/>
                    <a:pt x="2079" y="1249"/>
                  </a:cubicBezTo>
                  <a:cubicBezTo>
                    <a:pt x="1940" y="1249"/>
                    <a:pt x="1801" y="1227"/>
                    <a:pt x="1666" y="1184"/>
                  </a:cubicBezTo>
                  <a:lnTo>
                    <a:pt x="1318" y="1071"/>
                  </a:lnTo>
                  <a:cubicBezTo>
                    <a:pt x="1233" y="1044"/>
                    <a:pt x="1146" y="1031"/>
                    <a:pt x="1061" y="1031"/>
                  </a:cubicBezTo>
                  <a:cubicBezTo>
                    <a:pt x="757" y="1031"/>
                    <a:pt x="468" y="1198"/>
                    <a:pt x="321" y="1482"/>
                  </a:cubicBezTo>
                  <a:lnTo>
                    <a:pt x="186" y="1744"/>
                  </a:lnTo>
                  <a:cubicBezTo>
                    <a:pt x="1" y="2100"/>
                    <a:pt x="222" y="2535"/>
                    <a:pt x="619" y="2593"/>
                  </a:cubicBezTo>
                  <a:lnTo>
                    <a:pt x="1008" y="2652"/>
                  </a:lnTo>
                  <a:cubicBezTo>
                    <a:pt x="1371" y="2707"/>
                    <a:pt x="1627" y="3036"/>
                    <a:pt x="1590" y="3401"/>
                  </a:cubicBezTo>
                  <a:cubicBezTo>
                    <a:pt x="1557" y="3723"/>
                    <a:pt x="1801" y="4007"/>
                    <a:pt x="2125" y="4021"/>
                  </a:cubicBezTo>
                  <a:cubicBezTo>
                    <a:pt x="2137" y="4022"/>
                    <a:pt x="2148" y="4022"/>
                    <a:pt x="2159" y="4022"/>
                  </a:cubicBezTo>
                  <a:cubicBezTo>
                    <a:pt x="2453" y="4022"/>
                    <a:pt x="2719" y="3838"/>
                    <a:pt x="2822" y="3561"/>
                  </a:cubicBezTo>
                  <a:lnTo>
                    <a:pt x="3011" y="3051"/>
                  </a:lnTo>
                  <a:cubicBezTo>
                    <a:pt x="3055" y="2932"/>
                    <a:pt x="3125" y="2825"/>
                    <a:pt x="3216" y="2737"/>
                  </a:cubicBezTo>
                  <a:lnTo>
                    <a:pt x="4859" y="1146"/>
                  </a:lnTo>
                  <a:cubicBezTo>
                    <a:pt x="5022" y="990"/>
                    <a:pt x="5118" y="775"/>
                    <a:pt x="5129" y="550"/>
                  </a:cubicBezTo>
                  <a:cubicBezTo>
                    <a:pt x="5139" y="340"/>
                    <a:pt x="5023" y="147"/>
                    <a:pt x="4836" y="54"/>
                  </a:cubicBezTo>
                  <a:cubicBezTo>
                    <a:pt x="4763" y="18"/>
                    <a:pt x="468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6361929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92"/>
        <p:cNvGrpSpPr/>
        <p:nvPr/>
      </p:nvGrpSpPr>
      <p:grpSpPr>
        <a:xfrm>
          <a:off x="0" y="0"/>
          <a:ext cx="0" cy="0"/>
          <a:chOff x="0" y="0"/>
          <a:chExt cx="0" cy="0"/>
        </a:xfrm>
      </p:grpSpPr>
      <p:sp>
        <p:nvSpPr>
          <p:cNvPr id="593" name="Google Shape;593;p30"/>
          <p:cNvSpPr/>
          <p:nvPr/>
        </p:nvSpPr>
        <p:spPr>
          <a:xfrm rot="5400000">
            <a:off x="-346112" y="5584017"/>
            <a:ext cx="1620035" cy="927833"/>
          </a:xfrm>
          <a:custGeom>
            <a:avLst/>
            <a:gdLst/>
            <a:ahLst/>
            <a:cxnLst/>
            <a:rect l="l" t="t" r="r" b="b"/>
            <a:pathLst>
              <a:path w="24128" h="15081" extrusionOk="0">
                <a:moveTo>
                  <a:pt x="24128" y="0"/>
                </a:moveTo>
                <a:lnTo>
                  <a:pt x="17067" y="686"/>
                </a:lnTo>
                <a:lnTo>
                  <a:pt x="6374" y="5483"/>
                </a:lnTo>
                <a:lnTo>
                  <a:pt x="0" y="15081"/>
                </a:lnTo>
                <a:lnTo>
                  <a:pt x="24128" y="15081"/>
                </a:lnTo>
                <a:lnTo>
                  <a:pt x="2412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94" name="Google Shape;594;p30"/>
          <p:cNvSpPr/>
          <p:nvPr/>
        </p:nvSpPr>
        <p:spPr>
          <a:xfrm rot="5400000">
            <a:off x="-244043" y="5481948"/>
            <a:ext cx="1373752" cy="885689"/>
          </a:xfrm>
          <a:custGeom>
            <a:avLst/>
            <a:gdLst/>
            <a:ahLst/>
            <a:cxnLst/>
            <a:rect l="l" t="t" r="r" b="b"/>
            <a:pathLst>
              <a:path w="20460" h="14396" extrusionOk="0">
                <a:moveTo>
                  <a:pt x="17067" y="1"/>
                </a:moveTo>
                <a:lnTo>
                  <a:pt x="6374" y="4798"/>
                </a:lnTo>
                <a:lnTo>
                  <a:pt x="0" y="14396"/>
                </a:lnTo>
                <a:lnTo>
                  <a:pt x="4660" y="10969"/>
                </a:lnTo>
                <a:lnTo>
                  <a:pt x="6809" y="6672"/>
                </a:lnTo>
                <a:lnTo>
                  <a:pt x="10099" y="3794"/>
                </a:lnTo>
                <a:lnTo>
                  <a:pt x="10148" y="3766"/>
                </a:lnTo>
                <a:lnTo>
                  <a:pt x="20460" y="7198"/>
                </a:lnTo>
                <a:lnTo>
                  <a:pt x="14111" y="3193"/>
                </a:lnTo>
                <a:lnTo>
                  <a:pt x="1706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95" name="Google Shape;595;p30"/>
          <p:cNvSpPr/>
          <p:nvPr/>
        </p:nvSpPr>
        <p:spPr>
          <a:xfrm rot="5400000">
            <a:off x="379038" y="5877304"/>
            <a:ext cx="718031" cy="295251"/>
          </a:xfrm>
          <a:custGeom>
            <a:avLst/>
            <a:gdLst/>
            <a:ahLst/>
            <a:cxnLst/>
            <a:rect l="l" t="t" r="r" b="b"/>
            <a:pathLst>
              <a:path w="10694" h="4799" extrusionOk="0">
                <a:moveTo>
                  <a:pt x="10693" y="1"/>
                </a:moveTo>
                <a:lnTo>
                  <a:pt x="4112" y="2400"/>
                </a:lnTo>
                <a:lnTo>
                  <a:pt x="0" y="4798"/>
                </a:lnTo>
                <a:lnTo>
                  <a:pt x="1069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96" name="Google Shape;596;p30"/>
          <p:cNvSpPr/>
          <p:nvPr/>
        </p:nvSpPr>
        <p:spPr>
          <a:xfrm>
            <a:off x="747028" y="6078256"/>
            <a:ext cx="1529485" cy="779744"/>
          </a:xfrm>
          <a:custGeom>
            <a:avLst/>
            <a:gdLst/>
            <a:ahLst/>
            <a:cxnLst/>
            <a:rect l="l" t="t" r="r" b="b"/>
            <a:pathLst>
              <a:path w="26896" h="12563" extrusionOk="0">
                <a:moveTo>
                  <a:pt x="0" y="1"/>
                </a:moveTo>
                <a:lnTo>
                  <a:pt x="0" y="12563"/>
                </a:lnTo>
                <a:lnTo>
                  <a:pt x="26896" y="12563"/>
                </a:lnTo>
                <a:lnTo>
                  <a:pt x="13024" y="2391"/>
                </a:lnTo>
                <a:lnTo>
                  <a:pt x="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97" name="Google Shape;597;p30"/>
          <p:cNvSpPr/>
          <p:nvPr/>
        </p:nvSpPr>
        <p:spPr>
          <a:xfrm>
            <a:off x="1070607" y="6143053"/>
            <a:ext cx="1190163" cy="702347"/>
          </a:xfrm>
          <a:custGeom>
            <a:avLst/>
            <a:gdLst/>
            <a:ahLst/>
            <a:cxnLst/>
            <a:rect l="l" t="t" r="r" b="b"/>
            <a:pathLst>
              <a:path w="20929" h="11316" extrusionOk="0">
                <a:moveTo>
                  <a:pt x="0" y="0"/>
                </a:moveTo>
                <a:lnTo>
                  <a:pt x="6820" y="2297"/>
                </a:lnTo>
                <a:lnTo>
                  <a:pt x="20929" y="11315"/>
                </a:lnTo>
                <a:lnTo>
                  <a:pt x="7334" y="1347"/>
                </a:lnTo>
                <a:lnTo>
                  <a:pt x="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98" name="Google Shape;598;p30"/>
          <p:cNvSpPr/>
          <p:nvPr/>
        </p:nvSpPr>
        <p:spPr>
          <a:xfrm>
            <a:off x="735770" y="6240079"/>
            <a:ext cx="1159845" cy="617932"/>
          </a:xfrm>
          <a:custGeom>
            <a:avLst/>
            <a:gdLst/>
            <a:ahLst/>
            <a:cxnLst/>
            <a:rect l="l" t="t" r="r" b="b"/>
            <a:pathLst>
              <a:path w="26896" h="12563" extrusionOk="0">
                <a:moveTo>
                  <a:pt x="0" y="1"/>
                </a:moveTo>
                <a:lnTo>
                  <a:pt x="0" y="12563"/>
                </a:lnTo>
                <a:lnTo>
                  <a:pt x="26896" y="12563"/>
                </a:lnTo>
                <a:lnTo>
                  <a:pt x="13024" y="2391"/>
                </a:lnTo>
                <a:lnTo>
                  <a:pt x="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99" name="Google Shape;599;p30"/>
          <p:cNvGrpSpPr/>
          <p:nvPr/>
        </p:nvGrpSpPr>
        <p:grpSpPr>
          <a:xfrm>
            <a:off x="-11374" y="-699893"/>
            <a:ext cx="1778396" cy="1792640"/>
            <a:chOff x="9429" y="-524898"/>
            <a:chExt cx="1426979" cy="1438408"/>
          </a:xfrm>
        </p:grpSpPr>
        <p:sp>
          <p:nvSpPr>
            <p:cNvPr id="600" name="Google Shape;600;p30"/>
            <p:cNvSpPr/>
            <p:nvPr/>
          </p:nvSpPr>
          <p:spPr>
            <a:xfrm rot="10338703">
              <a:off x="84820" y="-32189"/>
              <a:ext cx="1330132" cy="410125"/>
            </a:xfrm>
            <a:custGeom>
              <a:avLst/>
              <a:gdLst/>
              <a:ahLst/>
              <a:cxnLst/>
              <a:rect l="l" t="t" r="r" b="b"/>
              <a:pathLst>
                <a:path w="6745" h="1296" extrusionOk="0">
                  <a:moveTo>
                    <a:pt x="6744" y="0"/>
                  </a:moveTo>
                  <a:lnTo>
                    <a:pt x="690" y="321"/>
                  </a:lnTo>
                  <a:lnTo>
                    <a:pt x="1" y="978"/>
                  </a:lnTo>
                  <a:lnTo>
                    <a:pt x="4211" y="1296"/>
                  </a:lnTo>
                  <a:lnTo>
                    <a:pt x="67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1" name="Google Shape;601;p30"/>
            <p:cNvSpPr/>
            <p:nvPr/>
          </p:nvSpPr>
          <p:spPr>
            <a:xfrm rot="10338703">
              <a:off x="179327" y="171810"/>
              <a:ext cx="1170201" cy="198417"/>
            </a:xfrm>
            <a:custGeom>
              <a:avLst/>
              <a:gdLst/>
              <a:ahLst/>
              <a:cxnLst/>
              <a:rect l="l" t="t" r="r" b="b"/>
              <a:pathLst>
                <a:path w="5934" h="627" extrusionOk="0">
                  <a:moveTo>
                    <a:pt x="5933" y="0"/>
                  </a:moveTo>
                  <a:lnTo>
                    <a:pt x="291" y="300"/>
                  </a:lnTo>
                  <a:lnTo>
                    <a:pt x="1" y="627"/>
                  </a:lnTo>
                  <a:lnTo>
                    <a:pt x="5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2" name="Google Shape;602;p30"/>
            <p:cNvSpPr/>
            <p:nvPr/>
          </p:nvSpPr>
          <p:spPr>
            <a:xfrm rot="5400000" flipH="1">
              <a:off x="-95300" y="99845"/>
              <a:ext cx="918395" cy="708936"/>
            </a:xfrm>
            <a:custGeom>
              <a:avLst/>
              <a:gdLst/>
              <a:ahLst/>
              <a:cxnLst/>
              <a:rect l="l" t="t" r="r" b="b"/>
              <a:pathLst>
                <a:path w="14121" h="10900" extrusionOk="0">
                  <a:moveTo>
                    <a:pt x="14120" y="1"/>
                  </a:moveTo>
                  <a:lnTo>
                    <a:pt x="6306" y="413"/>
                  </a:lnTo>
                  <a:lnTo>
                    <a:pt x="1781" y="4730"/>
                  </a:lnTo>
                  <a:lnTo>
                    <a:pt x="0" y="10899"/>
                  </a:lnTo>
                  <a:lnTo>
                    <a:pt x="14120" y="10899"/>
                  </a:lnTo>
                  <a:lnTo>
                    <a:pt x="14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3" name="Google Shape;603;p30"/>
            <p:cNvSpPr/>
            <p:nvPr/>
          </p:nvSpPr>
          <p:spPr>
            <a:xfrm rot="5400000" flipH="1">
              <a:off x="152151" y="-39958"/>
              <a:ext cx="1084468" cy="114587"/>
            </a:xfrm>
            <a:custGeom>
              <a:avLst/>
              <a:gdLst/>
              <a:ahLst/>
              <a:cxnLst/>
              <a:rect l="l" t="t" r="r" b="b"/>
              <a:pathLst>
                <a:path w="5934" h="627" extrusionOk="0">
                  <a:moveTo>
                    <a:pt x="5933" y="0"/>
                  </a:moveTo>
                  <a:lnTo>
                    <a:pt x="291" y="300"/>
                  </a:lnTo>
                  <a:lnTo>
                    <a:pt x="1" y="627"/>
                  </a:lnTo>
                  <a:lnTo>
                    <a:pt x="5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4" name="Google Shape;604;p30"/>
            <p:cNvSpPr/>
            <p:nvPr/>
          </p:nvSpPr>
          <p:spPr>
            <a:xfrm rot="5400000" flipH="1">
              <a:off x="145435" y="367378"/>
              <a:ext cx="410126" cy="682140"/>
            </a:xfrm>
            <a:custGeom>
              <a:avLst/>
              <a:gdLst/>
              <a:ahLst/>
              <a:cxnLst/>
              <a:rect l="l" t="t" r="r" b="b"/>
              <a:pathLst>
                <a:path w="6306" h="10488" extrusionOk="0">
                  <a:moveTo>
                    <a:pt x="6306" y="1"/>
                  </a:moveTo>
                  <a:lnTo>
                    <a:pt x="1781" y="4318"/>
                  </a:lnTo>
                  <a:lnTo>
                    <a:pt x="0" y="10487"/>
                  </a:lnTo>
                  <a:lnTo>
                    <a:pt x="2947" y="10487"/>
                  </a:lnTo>
                  <a:lnTo>
                    <a:pt x="2307" y="4523"/>
                  </a:lnTo>
                  <a:lnTo>
                    <a:pt x="6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605" name="Google Shape;605;p30"/>
          <p:cNvSpPr/>
          <p:nvPr/>
        </p:nvSpPr>
        <p:spPr>
          <a:xfrm rot="-5400000" flipH="1">
            <a:off x="10922473" y="5584017"/>
            <a:ext cx="1620035" cy="927833"/>
          </a:xfrm>
          <a:custGeom>
            <a:avLst/>
            <a:gdLst/>
            <a:ahLst/>
            <a:cxnLst/>
            <a:rect l="l" t="t" r="r" b="b"/>
            <a:pathLst>
              <a:path w="24128" h="15081" extrusionOk="0">
                <a:moveTo>
                  <a:pt x="24128" y="0"/>
                </a:moveTo>
                <a:lnTo>
                  <a:pt x="17067" y="686"/>
                </a:lnTo>
                <a:lnTo>
                  <a:pt x="6374" y="5483"/>
                </a:lnTo>
                <a:lnTo>
                  <a:pt x="0" y="15081"/>
                </a:lnTo>
                <a:lnTo>
                  <a:pt x="24128" y="15081"/>
                </a:lnTo>
                <a:lnTo>
                  <a:pt x="2412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06" name="Google Shape;606;p30"/>
          <p:cNvSpPr/>
          <p:nvPr/>
        </p:nvSpPr>
        <p:spPr>
          <a:xfrm rot="-5400000" flipH="1">
            <a:off x="11066685" y="5481948"/>
            <a:ext cx="1373752" cy="885689"/>
          </a:xfrm>
          <a:custGeom>
            <a:avLst/>
            <a:gdLst/>
            <a:ahLst/>
            <a:cxnLst/>
            <a:rect l="l" t="t" r="r" b="b"/>
            <a:pathLst>
              <a:path w="20460" h="14396" extrusionOk="0">
                <a:moveTo>
                  <a:pt x="17067" y="1"/>
                </a:moveTo>
                <a:lnTo>
                  <a:pt x="6374" y="4798"/>
                </a:lnTo>
                <a:lnTo>
                  <a:pt x="0" y="14396"/>
                </a:lnTo>
                <a:lnTo>
                  <a:pt x="4660" y="10969"/>
                </a:lnTo>
                <a:lnTo>
                  <a:pt x="6809" y="6672"/>
                </a:lnTo>
                <a:lnTo>
                  <a:pt x="10099" y="3794"/>
                </a:lnTo>
                <a:lnTo>
                  <a:pt x="10148" y="3766"/>
                </a:lnTo>
                <a:lnTo>
                  <a:pt x="20460" y="7198"/>
                </a:lnTo>
                <a:lnTo>
                  <a:pt x="14111" y="3193"/>
                </a:lnTo>
                <a:lnTo>
                  <a:pt x="1706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07" name="Google Shape;607;p30"/>
          <p:cNvSpPr/>
          <p:nvPr/>
        </p:nvSpPr>
        <p:spPr>
          <a:xfrm rot="-5400000" flipH="1">
            <a:off x="11099327" y="5877304"/>
            <a:ext cx="718031" cy="295251"/>
          </a:xfrm>
          <a:custGeom>
            <a:avLst/>
            <a:gdLst/>
            <a:ahLst/>
            <a:cxnLst/>
            <a:rect l="l" t="t" r="r" b="b"/>
            <a:pathLst>
              <a:path w="10694" h="4799" extrusionOk="0">
                <a:moveTo>
                  <a:pt x="10693" y="1"/>
                </a:moveTo>
                <a:lnTo>
                  <a:pt x="4112" y="2400"/>
                </a:lnTo>
                <a:lnTo>
                  <a:pt x="0" y="4798"/>
                </a:lnTo>
                <a:lnTo>
                  <a:pt x="1069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08" name="Google Shape;608;p30"/>
          <p:cNvSpPr/>
          <p:nvPr/>
        </p:nvSpPr>
        <p:spPr>
          <a:xfrm flipH="1">
            <a:off x="9919882" y="6078256"/>
            <a:ext cx="1529485" cy="779744"/>
          </a:xfrm>
          <a:custGeom>
            <a:avLst/>
            <a:gdLst/>
            <a:ahLst/>
            <a:cxnLst/>
            <a:rect l="l" t="t" r="r" b="b"/>
            <a:pathLst>
              <a:path w="26896" h="12563" extrusionOk="0">
                <a:moveTo>
                  <a:pt x="0" y="1"/>
                </a:moveTo>
                <a:lnTo>
                  <a:pt x="0" y="12563"/>
                </a:lnTo>
                <a:lnTo>
                  <a:pt x="26896" y="12563"/>
                </a:lnTo>
                <a:lnTo>
                  <a:pt x="13024" y="2391"/>
                </a:lnTo>
                <a:lnTo>
                  <a:pt x="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09" name="Google Shape;609;p30"/>
          <p:cNvSpPr/>
          <p:nvPr/>
        </p:nvSpPr>
        <p:spPr>
          <a:xfrm flipH="1">
            <a:off x="9935625" y="6143053"/>
            <a:ext cx="1190163" cy="702347"/>
          </a:xfrm>
          <a:custGeom>
            <a:avLst/>
            <a:gdLst/>
            <a:ahLst/>
            <a:cxnLst/>
            <a:rect l="l" t="t" r="r" b="b"/>
            <a:pathLst>
              <a:path w="20929" h="11316" extrusionOk="0">
                <a:moveTo>
                  <a:pt x="0" y="0"/>
                </a:moveTo>
                <a:lnTo>
                  <a:pt x="6820" y="2297"/>
                </a:lnTo>
                <a:lnTo>
                  <a:pt x="20929" y="11315"/>
                </a:lnTo>
                <a:lnTo>
                  <a:pt x="7334" y="1347"/>
                </a:lnTo>
                <a:lnTo>
                  <a:pt x="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10" name="Google Shape;610;p30"/>
          <p:cNvSpPr/>
          <p:nvPr/>
        </p:nvSpPr>
        <p:spPr>
          <a:xfrm flipH="1">
            <a:off x="10300782" y="6240079"/>
            <a:ext cx="1159845" cy="617932"/>
          </a:xfrm>
          <a:custGeom>
            <a:avLst/>
            <a:gdLst/>
            <a:ahLst/>
            <a:cxnLst/>
            <a:rect l="l" t="t" r="r" b="b"/>
            <a:pathLst>
              <a:path w="26896" h="12563" extrusionOk="0">
                <a:moveTo>
                  <a:pt x="0" y="1"/>
                </a:moveTo>
                <a:lnTo>
                  <a:pt x="0" y="12563"/>
                </a:lnTo>
                <a:lnTo>
                  <a:pt x="26896" y="12563"/>
                </a:lnTo>
                <a:lnTo>
                  <a:pt x="13024" y="2391"/>
                </a:lnTo>
                <a:lnTo>
                  <a:pt x="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611" name="Google Shape;611;p30"/>
          <p:cNvGrpSpPr/>
          <p:nvPr/>
        </p:nvGrpSpPr>
        <p:grpSpPr>
          <a:xfrm rot="9074693" flipH="1">
            <a:off x="75763" y="1409711"/>
            <a:ext cx="886831" cy="620719"/>
            <a:chOff x="1150675" y="3466825"/>
            <a:chExt cx="315925" cy="221125"/>
          </a:xfrm>
        </p:grpSpPr>
        <p:sp>
          <p:nvSpPr>
            <p:cNvPr id="612" name="Google Shape;612;p30"/>
            <p:cNvSpPr/>
            <p:nvPr/>
          </p:nvSpPr>
          <p:spPr>
            <a:xfrm>
              <a:off x="1244725" y="3466825"/>
              <a:ext cx="221875" cy="156050"/>
            </a:xfrm>
            <a:custGeom>
              <a:avLst/>
              <a:gdLst/>
              <a:ahLst/>
              <a:cxnLst/>
              <a:rect l="l" t="t" r="r" b="b"/>
              <a:pathLst>
                <a:path w="8875" h="6242" extrusionOk="0">
                  <a:moveTo>
                    <a:pt x="6877" y="0"/>
                  </a:moveTo>
                  <a:cubicBezTo>
                    <a:pt x="6616" y="0"/>
                    <a:pt x="6372" y="146"/>
                    <a:pt x="6249" y="383"/>
                  </a:cubicBezTo>
                  <a:lnTo>
                    <a:pt x="6001" y="865"/>
                  </a:lnTo>
                  <a:cubicBezTo>
                    <a:pt x="5943" y="979"/>
                    <a:pt x="5859" y="1077"/>
                    <a:pt x="5759" y="1155"/>
                  </a:cubicBezTo>
                  <a:lnTo>
                    <a:pt x="0" y="5308"/>
                  </a:lnTo>
                  <a:lnTo>
                    <a:pt x="215" y="5818"/>
                  </a:lnTo>
                  <a:lnTo>
                    <a:pt x="747" y="6241"/>
                  </a:lnTo>
                  <a:lnTo>
                    <a:pt x="5982" y="2886"/>
                  </a:lnTo>
                  <a:cubicBezTo>
                    <a:pt x="6162" y="2800"/>
                    <a:pt x="6357" y="2758"/>
                    <a:pt x="6552" y="2758"/>
                  </a:cubicBezTo>
                  <a:cubicBezTo>
                    <a:pt x="6743" y="2758"/>
                    <a:pt x="6935" y="2799"/>
                    <a:pt x="7113" y="2883"/>
                  </a:cubicBezTo>
                  <a:lnTo>
                    <a:pt x="7445" y="3036"/>
                  </a:lnTo>
                  <a:cubicBezTo>
                    <a:pt x="7558" y="3088"/>
                    <a:pt x="7676" y="3112"/>
                    <a:pt x="7794" y="3112"/>
                  </a:cubicBezTo>
                  <a:cubicBezTo>
                    <a:pt x="8062" y="3112"/>
                    <a:pt x="8324" y="2982"/>
                    <a:pt x="8482" y="2747"/>
                  </a:cubicBezTo>
                  <a:lnTo>
                    <a:pt x="8648" y="2503"/>
                  </a:lnTo>
                  <a:cubicBezTo>
                    <a:pt x="8875" y="2171"/>
                    <a:pt x="8707" y="1715"/>
                    <a:pt x="8319" y="1608"/>
                  </a:cubicBezTo>
                  <a:lnTo>
                    <a:pt x="7940" y="1504"/>
                  </a:lnTo>
                  <a:cubicBezTo>
                    <a:pt x="7587" y="1406"/>
                    <a:pt x="7372" y="1048"/>
                    <a:pt x="7452" y="690"/>
                  </a:cubicBezTo>
                  <a:cubicBezTo>
                    <a:pt x="7523" y="374"/>
                    <a:pt x="7315" y="64"/>
                    <a:pt x="6996" y="11"/>
                  </a:cubicBezTo>
                  <a:cubicBezTo>
                    <a:pt x="6956" y="4"/>
                    <a:pt x="6916" y="0"/>
                    <a:pt x="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3" name="Google Shape;613;p30"/>
            <p:cNvSpPr/>
            <p:nvPr/>
          </p:nvSpPr>
          <p:spPr>
            <a:xfrm>
              <a:off x="1150675" y="3587375"/>
              <a:ext cx="128475" cy="100575"/>
            </a:xfrm>
            <a:custGeom>
              <a:avLst/>
              <a:gdLst/>
              <a:ahLst/>
              <a:cxnLst/>
              <a:rect l="l" t="t" r="r" b="b"/>
              <a:pathLst>
                <a:path w="5139" h="4023" extrusionOk="0">
                  <a:moveTo>
                    <a:pt x="4605" y="0"/>
                  </a:moveTo>
                  <a:cubicBezTo>
                    <a:pt x="4509" y="0"/>
                    <a:pt x="4412" y="27"/>
                    <a:pt x="4328" y="80"/>
                  </a:cubicBezTo>
                  <a:lnTo>
                    <a:pt x="2788" y="1045"/>
                  </a:lnTo>
                  <a:cubicBezTo>
                    <a:pt x="2573" y="1180"/>
                    <a:pt x="2327" y="1249"/>
                    <a:pt x="2079" y="1249"/>
                  </a:cubicBezTo>
                  <a:cubicBezTo>
                    <a:pt x="1940" y="1249"/>
                    <a:pt x="1801" y="1227"/>
                    <a:pt x="1666" y="1184"/>
                  </a:cubicBezTo>
                  <a:lnTo>
                    <a:pt x="1318" y="1071"/>
                  </a:lnTo>
                  <a:cubicBezTo>
                    <a:pt x="1233" y="1044"/>
                    <a:pt x="1146" y="1031"/>
                    <a:pt x="1061" y="1031"/>
                  </a:cubicBezTo>
                  <a:cubicBezTo>
                    <a:pt x="757" y="1031"/>
                    <a:pt x="468" y="1198"/>
                    <a:pt x="321" y="1482"/>
                  </a:cubicBezTo>
                  <a:lnTo>
                    <a:pt x="186" y="1744"/>
                  </a:lnTo>
                  <a:cubicBezTo>
                    <a:pt x="1" y="2100"/>
                    <a:pt x="222" y="2535"/>
                    <a:pt x="619" y="2593"/>
                  </a:cubicBezTo>
                  <a:lnTo>
                    <a:pt x="1008" y="2652"/>
                  </a:lnTo>
                  <a:cubicBezTo>
                    <a:pt x="1371" y="2707"/>
                    <a:pt x="1627" y="3036"/>
                    <a:pt x="1590" y="3401"/>
                  </a:cubicBezTo>
                  <a:cubicBezTo>
                    <a:pt x="1557" y="3723"/>
                    <a:pt x="1801" y="4007"/>
                    <a:pt x="2125" y="4021"/>
                  </a:cubicBezTo>
                  <a:cubicBezTo>
                    <a:pt x="2137" y="4022"/>
                    <a:pt x="2148" y="4022"/>
                    <a:pt x="2159" y="4022"/>
                  </a:cubicBezTo>
                  <a:cubicBezTo>
                    <a:pt x="2453" y="4022"/>
                    <a:pt x="2719" y="3838"/>
                    <a:pt x="2822" y="3561"/>
                  </a:cubicBezTo>
                  <a:lnTo>
                    <a:pt x="3011" y="3051"/>
                  </a:lnTo>
                  <a:cubicBezTo>
                    <a:pt x="3055" y="2932"/>
                    <a:pt x="3125" y="2825"/>
                    <a:pt x="3216" y="2737"/>
                  </a:cubicBezTo>
                  <a:lnTo>
                    <a:pt x="4859" y="1146"/>
                  </a:lnTo>
                  <a:cubicBezTo>
                    <a:pt x="5022" y="990"/>
                    <a:pt x="5118" y="775"/>
                    <a:pt x="5129" y="550"/>
                  </a:cubicBezTo>
                  <a:cubicBezTo>
                    <a:pt x="5139" y="340"/>
                    <a:pt x="5023" y="147"/>
                    <a:pt x="4836" y="54"/>
                  </a:cubicBezTo>
                  <a:cubicBezTo>
                    <a:pt x="4763" y="18"/>
                    <a:pt x="468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614" name="Google Shape;614;p30"/>
          <p:cNvGrpSpPr/>
          <p:nvPr/>
        </p:nvGrpSpPr>
        <p:grpSpPr>
          <a:xfrm rot="9074693">
            <a:off x="555114" y="635218"/>
            <a:ext cx="886831" cy="620719"/>
            <a:chOff x="1150675" y="3466825"/>
            <a:chExt cx="315925" cy="221125"/>
          </a:xfrm>
        </p:grpSpPr>
        <p:sp>
          <p:nvSpPr>
            <p:cNvPr id="615" name="Google Shape;615;p30"/>
            <p:cNvSpPr/>
            <p:nvPr/>
          </p:nvSpPr>
          <p:spPr>
            <a:xfrm>
              <a:off x="1244725" y="3466825"/>
              <a:ext cx="221875" cy="156050"/>
            </a:xfrm>
            <a:custGeom>
              <a:avLst/>
              <a:gdLst/>
              <a:ahLst/>
              <a:cxnLst/>
              <a:rect l="l" t="t" r="r" b="b"/>
              <a:pathLst>
                <a:path w="8875" h="6242" extrusionOk="0">
                  <a:moveTo>
                    <a:pt x="6877" y="0"/>
                  </a:moveTo>
                  <a:cubicBezTo>
                    <a:pt x="6616" y="0"/>
                    <a:pt x="6372" y="146"/>
                    <a:pt x="6249" y="383"/>
                  </a:cubicBezTo>
                  <a:lnTo>
                    <a:pt x="6001" y="865"/>
                  </a:lnTo>
                  <a:cubicBezTo>
                    <a:pt x="5943" y="979"/>
                    <a:pt x="5859" y="1077"/>
                    <a:pt x="5759" y="1155"/>
                  </a:cubicBezTo>
                  <a:lnTo>
                    <a:pt x="0" y="5308"/>
                  </a:lnTo>
                  <a:lnTo>
                    <a:pt x="215" y="5818"/>
                  </a:lnTo>
                  <a:lnTo>
                    <a:pt x="747" y="6241"/>
                  </a:lnTo>
                  <a:lnTo>
                    <a:pt x="5982" y="2886"/>
                  </a:lnTo>
                  <a:cubicBezTo>
                    <a:pt x="6162" y="2800"/>
                    <a:pt x="6357" y="2758"/>
                    <a:pt x="6552" y="2758"/>
                  </a:cubicBezTo>
                  <a:cubicBezTo>
                    <a:pt x="6743" y="2758"/>
                    <a:pt x="6935" y="2799"/>
                    <a:pt x="7113" y="2883"/>
                  </a:cubicBezTo>
                  <a:lnTo>
                    <a:pt x="7445" y="3036"/>
                  </a:lnTo>
                  <a:cubicBezTo>
                    <a:pt x="7558" y="3088"/>
                    <a:pt x="7676" y="3112"/>
                    <a:pt x="7794" y="3112"/>
                  </a:cubicBezTo>
                  <a:cubicBezTo>
                    <a:pt x="8062" y="3112"/>
                    <a:pt x="8324" y="2982"/>
                    <a:pt x="8482" y="2747"/>
                  </a:cubicBezTo>
                  <a:lnTo>
                    <a:pt x="8648" y="2503"/>
                  </a:lnTo>
                  <a:cubicBezTo>
                    <a:pt x="8875" y="2171"/>
                    <a:pt x="8707" y="1715"/>
                    <a:pt x="8319" y="1608"/>
                  </a:cubicBezTo>
                  <a:lnTo>
                    <a:pt x="7940" y="1504"/>
                  </a:lnTo>
                  <a:cubicBezTo>
                    <a:pt x="7587" y="1406"/>
                    <a:pt x="7372" y="1048"/>
                    <a:pt x="7452" y="690"/>
                  </a:cubicBezTo>
                  <a:cubicBezTo>
                    <a:pt x="7523" y="374"/>
                    <a:pt x="7315" y="64"/>
                    <a:pt x="6996" y="11"/>
                  </a:cubicBezTo>
                  <a:cubicBezTo>
                    <a:pt x="6956" y="4"/>
                    <a:pt x="6916" y="0"/>
                    <a:pt x="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6" name="Google Shape;616;p30"/>
            <p:cNvSpPr/>
            <p:nvPr/>
          </p:nvSpPr>
          <p:spPr>
            <a:xfrm>
              <a:off x="1150675" y="3587375"/>
              <a:ext cx="128475" cy="100575"/>
            </a:xfrm>
            <a:custGeom>
              <a:avLst/>
              <a:gdLst/>
              <a:ahLst/>
              <a:cxnLst/>
              <a:rect l="l" t="t" r="r" b="b"/>
              <a:pathLst>
                <a:path w="5139" h="4023" extrusionOk="0">
                  <a:moveTo>
                    <a:pt x="4605" y="0"/>
                  </a:moveTo>
                  <a:cubicBezTo>
                    <a:pt x="4509" y="0"/>
                    <a:pt x="4412" y="27"/>
                    <a:pt x="4328" y="80"/>
                  </a:cubicBezTo>
                  <a:lnTo>
                    <a:pt x="2788" y="1045"/>
                  </a:lnTo>
                  <a:cubicBezTo>
                    <a:pt x="2573" y="1180"/>
                    <a:pt x="2327" y="1249"/>
                    <a:pt x="2079" y="1249"/>
                  </a:cubicBezTo>
                  <a:cubicBezTo>
                    <a:pt x="1940" y="1249"/>
                    <a:pt x="1801" y="1227"/>
                    <a:pt x="1666" y="1184"/>
                  </a:cubicBezTo>
                  <a:lnTo>
                    <a:pt x="1318" y="1071"/>
                  </a:lnTo>
                  <a:cubicBezTo>
                    <a:pt x="1233" y="1044"/>
                    <a:pt x="1146" y="1031"/>
                    <a:pt x="1061" y="1031"/>
                  </a:cubicBezTo>
                  <a:cubicBezTo>
                    <a:pt x="757" y="1031"/>
                    <a:pt x="468" y="1198"/>
                    <a:pt x="321" y="1482"/>
                  </a:cubicBezTo>
                  <a:lnTo>
                    <a:pt x="186" y="1744"/>
                  </a:lnTo>
                  <a:cubicBezTo>
                    <a:pt x="1" y="2100"/>
                    <a:pt x="222" y="2535"/>
                    <a:pt x="619" y="2593"/>
                  </a:cubicBezTo>
                  <a:lnTo>
                    <a:pt x="1008" y="2652"/>
                  </a:lnTo>
                  <a:cubicBezTo>
                    <a:pt x="1371" y="2707"/>
                    <a:pt x="1627" y="3036"/>
                    <a:pt x="1590" y="3401"/>
                  </a:cubicBezTo>
                  <a:cubicBezTo>
                    <a:pt x="1557" y="3723"/>
                    <a:pt x="1801" y="4007"/>
                    <a:pt x="2125" y="4021"/>
                  </a:cubicBezTo>
                  <a:cubicBezTo>
                    <a:pt x="2137" y="4022"/>
                    <a:pt x="2148" y="4022"/>
                    <a:pt x="2159" y="4022"/>
                  </a:cubicBezTo>
                  <a:cubicBezTo>
                    <a:pt x="2453" y="4022"/>
                    <a:pt x="2719" y="3838"/>
                    <a:pt x="2822" y="3561"/>
                  </a:cubicBezTo>
                  <a:lnTo>
                    <a:pt x="3011" y="3051"/>
                  </a:lnTo>
                  <a:cubicBezTo>
                    <a:pt x="3055" y="2932"/>
                    <a:pt x="3125" y="2825"/>
                    <a:pt x="3216" y="2737"/>
                  </a:cubicBezTo>
                  <a:lnTo>
                    <a:pt x="4859" y="1146"/>
                  </a:lnTo>
                  <a:cubicBezTo>
                    <a:pt x="5022" y="990"/>
                    <a:pt x="5118" y="775"/>
                    <a:pt x="5129" y="550"/>
                  </a:cubicBezTo>
                  <a:cubicBezTo>
                    <a:pt x="5139" y="340"/>
                    <a:pt x="5023" y="147"/>
                    <a:pt x="4836" y="54"/>
                  </a:cubicBezTo>
                  <a:cubicBezTo>
                    <a:pt x="4763" y="18"/>
                    <a:pt x="468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617" name="Google Shape;617;p30"/>
          <p:cNvGrpSpPr/>
          <p:nvPr/>
        </p:nvGrpSpPr>
        <p:grpSpPr>
          <a:xfrm flipH="1">
            <a:off x="10433427" y="-699893"/>
            <a:ext cx="1778396" cy="1792640"/>
            <a:chOff x="9429" y="-524898"/>
            <a:chExt cx="1426979" cy="1438408"/>
          </a:xfrm>
        </p:grpSpPr>
        <p:sp>
          <p:nvSpPr>
            <p:cNvPr id="618" name="Google Shape;618;p30"/>
            <p:cNvSpPr/>
            <p:nvPr/>
          </p:nvSpPr>
          <p:spPr>
            <a:xfrm rot="10338703">
              <a:off x="84820" y="-32189"/>
              <a:ext cx="1330132" cy="410125"/>
            </a:xfrm>
            <a:custGeom>
              <a:avLst/>
              <a:gdLst/>
              <a:ahLst/>
              <a:cxnLst/>
              <a:rect l="l" t="t" r="r" b="b"/>
              <a:pathLst>
                <a:path w="6745" h="1296" extrusionOk="0">
                  <a:moveTo>
                    <a:pt x="6744" y="0"/>
                  </a:moveTo>
                  <a:lnTo>
                    <a:pt x="690" y="321"/>
                  </a:lnTo>
                  <a:lnTo>
                    <a:pt x="1" y="978"/>
                  </a:lnTo>
                  <a:lnTo>
                    <a:pt x="4211" y="1296"/>
                  </a:lnTo>
                  <a:lnTo>
                    <a:pt x="67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9" name="Google Shape;619;p30"/>
            <p:cNvSpPr/>
            <p:nvPr/>
          </p:nvSpPr>
          <p:spPr>
            <a:xfrm rot="10338703">
              <a:off x="179327" y="171810"/>
              <a:ext cx="1170201" cy="198417"/>
            </a:xfrm>
            <a:custGeom>
              <a:avLst/>
              <a:gdLst/>
              <a:ahLst/>
              <a:cxnLst/>
              <a:rect l="l" t="t" r="r" b="b"/>
              <a:pathLst>
                <a:path w="5934" h="627" extrusionOk="0">
                  <a:moveTo>
                    <a:pt x="5933" y="0"/>
                  </a:moveTo>
                  <a:lnTo>
                    <a:pt x="291" y="300"/>
                  </a:lnTo>
                  <a:lnTo>
                    <a:pt x="1" y="627"/>
                  </a:lnTo>
                  <a:lnTo>
                    <a:pt x="5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0" name="Google Shape;620;p30"/>
            <p:cNvSpPr/>
            <p:nvPr/>
          </p:nvSpPr>
          <p:spPr>
            <a:xfrm rot="5400000" flipH="1">
              <a:off x="-95300" y="99845"/>
              <a:ext cx="918395" cy="708936"/>
            </a:xfrm>
            <a:custGeom>
              <a:avLst/>
              <a:gdLst/>
              <a:ahLst/>
              <a:cxnLst/>
              <a:rect l="l" t="t" r="r" b="b"/>
              <a:pathLst>
                <a:path w="14121" h="10900" extrusionOk="0">
                  <a:moveTo>
                    <a:pt x="14120" y="1"/>
                  </a:moveTo>
                  <a:lnTo>
                    <a:pt x="6306" y="413"/>
                  </a:lnTo>
                  <a:lnTo>
                    <a:pt x="1781" y="4730"/>
                  </a:lnTo>
                  <a:lnTo>
                    <a:pt x="0" y="10899"/>
                  </a:lnTo>
                  <a:lnTo>
                    <a:pt x="14120" y="10899"/>
                  </a:lnTo>
                  <a:lnTo>
                    <a:pt x="141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1" name="Google Shape;621;p30"/>
            <p:cNvSpPr/>
            <p:nvPr/>
          </p:nvSpPr>
          <p:spPr>
            <a:xfrm rot="5400000" flipH="1">
              <a:off x="152151" y="-39958"/>
              <a:ext cx="1084468" cy="114587"/>
            </a:xfrm>
            <a:custGeom>
              <a:avLst/>
              <a:gdLst/>
              <a:ahLst/>
              <a:cxnLst/>
              <a:rect l="l" t="t" r="r" b="b"/>
              <a:pathLst>
                <a:path w="5934" h="627" extrusionOk="0">
                  <a:moveTo>
                    <a:pt x="5933" y="0"/>
                  </a:moveTo>
                  <a:lnTo>
                    <a:pt x="291" y="300"/>
                  </a:lnTo>
                  <a:lnTo>
                    <a:pt x="1" y="627"/>
                  </a:lnTo>
                  <a:lnTo>
                    <a:pt x="5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2" name="Google Shape;622;p30"/>
            <p:cNvSpPr/>
            <p:nvPr/>
          </p:nvSpPr>
          <p:spPr>
            <a:xfrm rot="5400000" flipH="1">
              <a:off x="145435" y="367378"/>
              <a:ext cx="410126" cy="682140"/>
            </a:xfrm>
            <a:custGeom>
              <a:avLst/>
              <a:gdLst/>
              <a:ahLst/>
              <a:cxnLst/>
              <a:rect l="l" t="t" r="r" b="b"/>
              <a:pathLst>
                <a:path w="6306" h="10488" extrusionOk="0">
                  <a:moveTo>
                    <a:pt x="6306" y="1"/>
                  </a:moveTo>
                  <a:lnTo>
                    <a:pt x="1781" y="4318"/>
                  </a:lnTo>
                  <a:lnTo>
                    <a:pt x="0" y="10487"/>
                  </a:lnTo>
                  <a:lnTo>
                    <a:pt x="2947" y="10487"/>
                  </a:lnTo>
                  <a:lnTo>
                    <a:pt x="2307" y="4523"/>
                  </a:lnTo>
                  <a:lnTo>
                    <a:pt x="6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623" name="Google Shape;623;p30"/>
          <p:cNvGrpSpPr/>
          <p:nvPr/>
        </p:nvGrpSpPr>
        <p:grpSpPr>
          <a:xfrm rot="-9074693">
            <a:off x="11237855" y="1409711"/>
            <a:ext cx="886831" cy="620719"/>
            <a:chOff x="1150675" y="3466825"/>
            <a:chExt cx="315925" cy="221125"/>
          </a:xfrm>
        </p:grpSpPr>
        <p:sp>
          <p:nvSpPr>
            <p:cNvPr id="624" name="Google Shape;624;p30"/>
            <p:cNvSpPr/>
            <p:nvPr/>
          </p:nvSpPr>
          <p:spPr>
            <a:xfrm>
              <a:off x="1244725" y="3466825"/>
              <a:ext cx="221875" cy="156050"/>
            </a:xfrm>
            <a:custGeom>
              <a:avLst/>
              <a:gdLst/>
              <a:ahLst/>
              <a:cxnLst/>
              <a:rect l="l" t="t" r="r" b="b"/>
              <a:pathLst>
                <a:path w="8875" h="6242" extrusionOk="0">
                  <a:moveTo>
                    <a:pt x="6877" y="0"/>
                  </a:moveTo>
                  <a:cubicBezTo>
                    <a:pt x="6616" y="0"/>
                    <a:pt x="6372" y="146"/>
                    <a:pt x="6249" y="383"/>
                  </a:cubicBezTo>
                  <a:lnTo>
                    <a:pt x="6001" y="865"/>
                  </a:lnTo>
                  <a:cubicBezTo>
                    <a:pt x="5943" y="979"/>
                    <a:pt x="5859" y="1077"/>
                    <a:pt x="5759" y="1155"/>
                  </a:cubicBezTo>
                  <a:lnTo>
                    <a:pt x="0" y="5308"/>
                  </a:lnTo>
                  <a:lnTo>
                    <a:pt x="215" y="5818"/>
                  </a:lnTo>
                  <a:lnTo>
                    <a:pt x="747" y="6241"/>
                  </a:lnTo>
                  <a:lnTo>
                    <a:pt x="5982" y="2886"/>
                  </a:lnTo>
                  <a:cubicBezTo>
                    <a:pt x="6162" y="2800"/>
                    <a:pt x="6357" y="2758"/>
                    <a:pt x="6552" y="2758"/>
                  </a:cubicBezTo>
                  <a:cubicBezTo>
                    <a:pt x="6743" y="2758"/>
                    <a:pt x="6935" y="2799"/>
                    <a:pt x="7113" y="2883"/>
                  </a:cubicBezTo>
                  <a:lnTo>
                    <a:pt x="7445" y="3036"/>
                  </a:lnTo>
                  <a:cubicBezTo>
                    <a:pt x="7558" y="3088"/>
                    <a:pt x="7676" y="3112"/>
                    <a:pt x="7794" y="3112"/>
                  </a:cubicBezTo>
                  <a:cubicBezTo>
                    <a:pt x="8062" y="3112"/>
                    <a:pt x="8324" y="2982"/>
                    <a:pt x="8482" y="2747"/>
                  </a:cubicBezTo>
                  <a:lnTo>
                    <a:pt x="8648" y="2503"/>
                  </a:lnTo>
                  <a:cubicBezTo>
                    <a:pt x="8875" y="2171"/>
                    <a:pt x="8707" y="1715"/>
                    <a:pt x="8319" y="1608"/>
                  </a:cubicBezTo>
                  <a:lnTo>
                    <a:pt x="7940" y="1504"/>
                  </a:lnTo>
                  <a:cubicBezTo>
                    <a:pt x="7587" y="1406"/>
                    <a:pt x="7372" y="1048"/>
                    <a:pt x="7452" y="690"/>
                  </a:cubicBezTo>
                  <a:cubicBezTo>
                    <a:pt x="7523" y="374"/>
                    <a:pt x="7315" y="64"/>
                    <a:pt x="6996" y="11"/>
                  </a:cubicBezTo>
                  <a:cubicBezTo>
                    <a:pt x="6956" y="4"/>
                    <a:pt x="6916" y="0"/>
                    <a:pt x="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5" name="Google Shape;625;p30"/>
            <p:cNvSpPr/>
            <p:nvPr/>
          </p:nvSpPr>
          <p:spPr>
            <a:xfrm>
              <a:off x="1150675" y="3587375"/>
              <a:ext cx="128475" cy="100575"/>
            </a:xfrm>
            <a:custGeom>
              <a:avLst/>
              <a:gdLst/>
              <a:ahLst/>
              <a:cxnLst/>
              <a:rect l="l" t="t" r="r" b="b"/>
              <a:pathLst>
                <a:path w="5139" h="4023" extrusionOk="0">
                  <a:moveTo>
                    <a:pt x="4605" y="0"/>
                  </a:moveTo>
                  <a:cubicBezTo>
                    <a:pt x="4509" y="0"/>
                    <a:pt x="4412" y="27"/>
                    <a:pt x="4328" y="80"/>
                  </a:cubicBezTo>
                  <a:lnTo>
                    <a:pt x="2788" y="1045"/>
                  </a:lnTo>
                  <a:cubicBezTo>
                    <a:pt x="2573" y="1180"/>
                    <a:pt x="2327" y="1249"/>
                    <a:pt x="2079" y="1249"/>
                  </a:cubicBezTo>
                  <a:cubicBezTo>
                    <a:pt x="1940" y="1249"/>
                    <a:pt x="1801" y="1227"/>
                    <a:pt x="1666" y="1184"/>
                  </a:cubicBezTo>
                  <a:lnTo>
                    <a:pt x="1318" y="1071"/>
                  </a:lnTo>
                  <a:cubicBezTo>
                    <a:pt x="1233" y="1044"/>
                    <a:pt x="1146" y="1031"/>
                    <a:pt x="1061" y="1031"/>
                  </a:cubicBezTo>
                  <a:cubicBezTo>
                    <a:pt x="757" y="1031"/>
                    <a:pt x="468" y="1198"/>
                    <a:pt x="321" y="1482"/>
                  </a:cubicBezTo>
                  <a:lnTo>
                    <a:pt x="186" y="1744"/>
                  </a:lnTo>
                  <a:cubicBezTo>
                    <a:pt x="1" y="2100"/>
                    <a:pt x="222" y="2535"/>
                    <a:pt x="619" y="2593"/>
                  </a:cubicBezTo>
                  <a:lnTo>
                    <a:pt x="1008" y="2652"/>
                  </a:lnTo>
                  <a:cubicBezTo>
                    <a:pt x="1371" y="2707"/>
                    <a:pt x="1627" y="3036"/>
                    <a:pt x="1590" y="3401"/>
                  </a:cubicBezTo>
                  <a:cubicBezTo>
                    <a:pt x="1557" y="3723"/>
                    <a:pt x="1801" y="4007"/>
                    <a:pt x="2125" y="4021"/>
                  </a:cubicBezTo>
                  <a:cubicBezTo>
                    <a:pt x="2137" y="4022"/>
                    <a:pt x="2148" y="4022"/>
                    <a:pt x="2159" y="4022"/>
                  </a:cubicBezTo>
                  <a:cubicBezTo>
                    <a:pt x="2453" y="4022"/>
                    <a:pt x="2719" y="3838"/>
                    <a:pt x="2822" y="3561"/>
                  </a:cubicBezTo>
                  <a:lnTo>
                    <a:pt x="3011" y="3051"/>
                  </a:lnTo>
                  <a:cubicBezTo>
                    <a:pt x="3055" y="2932"/>
                    <a:pt x="3125" y="2825"/>
                    <a:pt x="3216" y="2737"/>
                  </a:cubicBezTo>
                  <a:lnTo>
                    <a:pt x="4859" y="1146"/>
                  </a:lnTo>
                  <a:cubicBezTo>
                    <a:pt x="5022" y="990"/>
                    <a:pt x="5118" y="775"/>
                    <a:pt x="5129" y="550"/>
                  </a:cubicBezTo>
                  <a:cubicBezTo>
                    <a:pt x="5139" y="340"/>
                    <a:pt x="5023" y="147"/>
                    <a:pt x="4836" y="54"/>
                  </a:cubicBezTo>
                  <a:cubicBezTo>
                    <a:pt x="4763" y="18"/>
                    <a:pt x="468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626" name="Google Shape;626;p30"/>
          <p:cNvGrpSpPr/>
          <p:nvPr/>
        </p:nvGrpSpPr>
        <p:grpSpPr>
          <a:xfrm rot="-9074693" flipH="1">
            <a:off x="10758506" y="635218"/>
            <a:ext cx="886831" cy="620719"/>
            <a:chOff x="1150675" y="3466825"/>
            <a:chExt cx="315925" cy="221125"/>
          </a:xfrm>
        </p:grpSpPr>
        <p:sp>
          <p:nvSpPr>
            <p:cNvPr id="627" name="Google Shape;627;p30"/>
            <p:cNvSpPr/>
            <p:nvPr/>
          </p:nvSpPr>
          <p:spPr>
            <a:xfrm>
              <a:off x="1244725" y="3466825"/>
              <a:ext cx="221875" cy="156050"/>
            </a:xfrm>
            <a:custGeom>
              <a:avLst/>
              <a:gdLst/>
              <a:ahLst/>
              <a:cxnLst/>
              <a:rect l="l" t="t" r="r" b="b"/>
              <a:pathLst>
                <a:path w="8875" h="6242" extrusionOk="0">
                  <a:moveTo>
                    <a:pt x="6877" y="0"/>
                  </a:moveTo>
                  <a:cubicBezTo>
                    <a:pt x="6616" y="0"/>
                    <a:pt x="6372" y="146"/>
                    <a:pt x="6249" y="383"/>
                  </a:cubicBezTo>
                  <a:lnTo>
                    <a:pt x="6001" y="865"/>
                  </a:lnTo>
                  <a:cubicBezTo>
                    <a:pt x="5943" y="979"/>
                    <a:pt x="5859" y="1077"/>
                    <a:pt x="5759" y="1155"/>
                  </a:cubicBezTo>
                  <a:lnTo>
                    <a:pt x="0" y="5308"/>
                  </a:lnTo>
                  <a:lnTo>
                    <a:pt x="215" y="5818"/>
                  </a:lnTo>
                  <a:lnTo>
                    <a:pt x="747" y="6241"/>
                  </a:lnTo>
                  <a:lnTo>
                    <a:pt x="5982" y="2886"/>
                  </a:lnTo>
                  <a:cubicBezTo>
                    <a:pt x="6162" y="2800"/>
                    <a:pt x="6357" y="2758"/>
                    <a:pt x="6552" y="2758"/>
                  </a:cubicBezTo>
                  <a:cubicBezTo>
                    <a:pt x="6743" y="2758"/>
                    <a:pt x="6935" y="2799"/>
                    <a:pt x="7113" y="2883"/>
                  </a:cubicBezTo>
                  <a:lnTo>
                    <a:pt x="7445" y="3036"/>
                  </a:lnTo>
                  <a:cubicBezTo>
                    <a:pt x="7558" y="3088"/>
                    <a:pt x="7676" y="3112"/>
                    <a:pt x="7794" y="3112"/>
                  </a:cubicBezTo>
                  <a:cubicBezTo>
                    <a:pt x="8062" y="3112"/>
                    <a:pt x="8324" y="2982"/>
                    <a:pt x="8482" y="2747"/>
                  </a:cubicBezTo>
                  <a:lnTo>
                    <a:pt x="8648" y="2503"/>
                  </a:lnTo>
                  <a:cubicBezTo>
                    <a:pt x="8875" y="2171"/>
                    <a:pt x="8707" y="1715"/>
                    <a:pt x="8319" y="1608"/>
                  </a:cubicBezTo>
                  <a:lnTo>
                    <a:pt x="7940" y="1504"/>
                  </a:lnTo>
                  <a:cubicBezTo>
                    <a:pt x="7587" y="1406"/>
                    <a:pt x="7372" y="1048"/>
                    <a:pt x="7452" y="690"/>
                  </a:cubicBezTo>
                  <a:cubicBezTo>
                    <a:pt x="7523" y="374"/>
                    <a:pt x="7315" y="64"/>
                    <a:pt x="6996" y="11"/>
                  </a:cubicBezTo>
                  <a:cubicBezTo>
                    <a:pt x="6956" y="4"/>
                    <a:pt x="6916" y="0"/>
                    <a:pt x="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8" name="Google Shape;628;p30"/>
            <p:cNvSpPr/>
            <p:nvPr/>
          </p:nvSpPr>
          <p:spPr>
            <a:xfrm>
              <a:off x="1150675" y="3587375"/>
              <a:ext cx="128475" cy="100575"/>
            </a:xfrm>
            <a:custGeom>
              <a:avLst/>
              <a:gdLst/>
              <a:ahLst/>
              <a:cxnLst/>
              <a:rect l="l" t="t" r="r" b="b"/>
              <a:pathLst>
                <a:path w="5139" h="4023" extrusionOk="0">
                  <a:moveTo>
                    <a:pt x="4605" y="0"/>
                  </a:moveTo>
                  <a:cubicBezTo>
                    <a:pt x="4509" y="0"/>
                    <a:pt x="4412" y="27"/>
                    <a:pt x="4328" y="80"/>
                  </a:cubicBezTo>
                  <a:lnTo>
                    <a:pt x="2788" y="1045"/>
                  </a:lnTo>
                  <a:cubicBezTo>
                    <a:pt x="2573" y="1180"/>
                    <a:pt x="2327" y="1249"/>
                    <a:pt x="2079" y="1249"/>
                  </a:cubicBezTo>
                  <a:cubicBezTo>
                    <a:pt x="1940" y="1249"/>
                    <a:pt x="1801" y="1227"/>
                    <a:pt x="1666" y="1184"/>
                  </a:cubicBezTo>
                  <a:lnTo>
                    <a:pt x="1318" y="1071"/>
                  </a:lnTo>
                  <a:cubicBezTo>
                    <a:pt x="1233" y="1044"/>
                    <a:pt x="1146" y="1031"/>
                    <a:pt x="1061" y="1031"/>
                  </a:cubicBezTo>
                  <a:cubicBezTo>
                    <a:pt x="757" y="1031"/>
                    <a:pt x="468" y="1198"/>
                    <a:pt x="321" y="1482"/>
                  </a:cubicBezTo>
                  <a:lnTo>
                    <a:pt x="186" y="1744"/>
                  </a:lnTo>
                  <a:cubicBezTo>
                    <a:pt x="1" y="2100"/>
                    <a:pt x="222" y="2535"/>
                    <a:pt x="619" y="2593"/>
                  </a:cubicBezTo>
                  <a:lnTo>
                    <a:pt x="1008" y="2652"/>
                  </a:lnTo>
                  <a:cubicBezTo>
                    <a:pt x="1371" y="2707"/>
                    <a:pt x="1627" y="3036"/>
                    <a:pt x="1590" y="3401"/>
                  </a:cubicBezTo>
                  <a:cubicBezTo>
                    <a:pt x="1557" y="3723"/>
                    <a:pt x="1801" y="4007"/>
                    <a:pt x="2125" y="4021"/>
                  </a:cubicBezTo>
                  <a:cubicBezTo>
                    <a:pt x="2137" y="4022"/>
                    <a:pt x="2148" y="4022"/>
                    <a:pt x="2159" y="4022"/>
                  </a:cubicBezTo>
                  <a:cubicBezTo>
                    <a:pt x="2453" y="4022"/>
                    <a:pt x="2719" y="3838"/>
                    <a:pt x="2822" y="3561"/>
                  </a:cubicBezTo>
                  <a:lnTo>
                    <a:pt x="3011" y="3051"/>
                  </a:lnTo>
                  <a:cubicBezTo>
                    <a:pt x="3055" y="2932"/>
                    <a:pt x="3125" y="2825"/>
                    <a:pt x="3216" y="2737"/>
                  </a:cubicBezTo>
                  <a:lnTo>
                    <a:pt x="4859" y="1146"/>
                  </a:lnTo>
                  <a:cubicBezTo>
                    <a:pt x="5022" y="990"/>
                    <a:pt x="5118" y="775"/>
                    <a:pt x="5129" y="550"/>
                  </a:cubicBezTo>
                  <a:cubicBezTo>
                    <a:pt x="5139" y="340"/>
                    <a:pt x="5023" y="147"/>
                    <a:pt x="4836" y="54"/>
                  </a:cubicBezTo>
                  <a:cubicBezTo>
                    <a:pt x="4763" y="18"/>
                    <a:pt x="468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51662113"/>
      </p:ext>
    </p:extLst>
  </p:cSld>
  <p:clrMapOvr>
    <a:masterClrMapping/>
  </p:clrMapOvr>
  <p:extLst>
    <p:ext uri="{DCECCB84-F9BA-43D5-87BE-67443E8EF086}">
      <p15:sldGuideLst xmlns:p15="http://schemas.microsoft.com/office/powerpoint/2012/main">
        <p15:guide id="1" pos="437">
          <p15:clr>
            <a:srgbClr val="E46962"/>
          </p15:clr>
        </p15:guide>
        <p15:guide id="2" pos="5337">
          <p15:clr>
            <a:srgbClr val="E46962"/>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29"/>
        <p:cNvGrpSpPr/>
        <p:nvPr/>
      </p:nvGrpSpPr>
      <p:grpSpPr>
        <a:xfrm>
          <a:off x="0" y="0"/>
          <a:ext cx="0" cy="0"/>
          <a:chOff x="0" y="0"/>
          <a:chExt cx="0" cy="0"/>
        </a:xfrm>
      </p:grpSpPr>
      <p:sp>
        <p:nvSpPr>
          <p:cNvPr id="630" name="Google Shape;630;p31"/>
          <p:cNvSpPr/>
          <p:nvPr/>
        </p:nvSpPr>
        <p:spPr>
          <a:xfrm flipH="1">
            <a:off x="10457374" y="2894196"/>
            <a:ext cx="2183353" cy="3963745"/>
          </a:xfrm>
          <a:custGeom>
            <a:avLst/>
            <a:gdLst/>
            <a:ahLst/>
            <a:cxnLst/>
            <a:rect l="l" t="t" r="r" b="b"/>
            <a:pathLst>
              <a:path w="13955" h="25335" extrusionOk="0">
                <a:moveTo>
                  <a:pt x="5824" y="0"/>
                </a:moveTo>
                <a:lnTo>
                  <a:pt x="2368" y="1452"/>
                </a:lnTo>
                <a:lnTo>
                  <a:pt x="1" y="25334"/>
                </a:lnTo>
                <a:lnTo>
                  <a:pt x="13955" y="25334"/>
                </a:lnTo>
                <a:lnTo>
                  <a:pt x="11127" y="12489"/>
                </a:lnTo>
                <a:lnTo>
                  <a:pt x="9556" y="11748"/>
                </a:lnTo>
                <a:lnTo>
                  <a:pt x="9232" y="11912"/>
                </a:lnTo>
                <a:lnTo>
                  <a:pt x="8128" y="1363"/>
                </a:lnTo>
                <a:lnTo>
                  <a:pt x="582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31" name="Google Shape;631;p31"/>
          <p:cNvSpPr/>
          <p:nvPr/>
        </p:nvSpPr>
        <p:spPr>
          <a:xfrm rot="-1128" flipH="1">
            <a:off x="75133" y="6673632"/>
            <a:ext cx="12192000" cy="260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32" name="Google Shape;632;p31"/>
          <p:cNvSpPr/>
          <p:nvPr/>
        </p:nvSpPr>
        <p:spPr>
          <a:xfrm>
            <a:off x="-604093" y="2885396"/>
            <a:ext cx="2183353" cy="3963745"/>
          </a:xfrm>
          <a:custGeom>
            <a:avLst/>
            <a:gdLst/>
            <a:ahLst/>
            <a:cxnLst/>
            <a:rect l="l" t="t" r="r" b="b"/>
            <a:pathLst>
              <a:path w="13955" h="25335" extrusionOk="0">
                <a:moveTo>
                  <a:pt x="5824" y="0"/>
                </a:moveTo>
                <a:lnTo>
                  <a:pt x="2368" y="1452"/>
                </a:lnTo>
                <a:lnTo>
                  <a:pt x="1" y="25334"/>
                </a:lnTo>
                <a:lnTo>
                  <a:pt x="13955" y="25334"/>
                </a:lnTo>
                <a:lnTo>
                  <a:pt x="11127" y="12489"/>
                </a:lnTo>
                <a:lnTo>
                  <a:pt x="9556" y="11748"/>
                </a:lnTo>
                <a:lnTo>
                  <a:pt x="9232" y="11912"/>
                </a:lnTo>
                <a:lnTo>
                  <a:pt x="8128" y="1363"/>
                </a:lnTo>
                <a:lnTo>
                  <a:pt x="582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33" name="Google Shape;633;p31"/>
          <p:cNvSpPr/>
          <p:nvPr/>
        </p:nvSpPr>
        <p:spPr>
          <a:xfrm>
            <a:off x="-604100" y="2946400"/>
            <a:ext cx="1444408" cy="3911571"/>
          </a:xfrm>
          <a:custGeom>
            <a:avLst/>
            <a:gdLst/>
            <a:ahLst/>
            <a:cxnLst/>
            <a:rect l="l" t="t" r="r" b="b"/>
            <a:pathLst>
              <a:path w="9232" h="24942" extrusionOk="0">
                <a:moveTo>
                  <a:pt x="4828" y="1"/>
                </a:moveTo>
                <a:lnTo>
                  <a:pt x="2368" y="1059"/>
                </a:lnTo>
                <a:lnTo>
                  <a:pt x="1" y="24941"/>
                </a:lnTo>
                <a:lnTo>
                  <a:pt x="8512" y="24941"/>
                </a:lnTo>
                <a:lnTo>
                  <a:pt x="9232" y="11519"/>
                </a:lnTo>
                <a:lnTo>
                  <a:pt x="9232" y="11519"/>
                </a:lnTo>
                <a:lnTo>
                  <a:pt x="7262" y="12346"/>
                </a:lnTo>
                <a:lnTo>
                  <a:pt x="6334" y="23137"/>
                </a:lnTo>
                <a:lnTo>
                  <a:pt x="482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34" name="Google Shape;634;p31"/>
          <p:cNvSpPr/>
          <p:nvPr/>
        </p:nvSpPr>
        <p:spPr>
          <a:xfrm rot="-543528">
            <a:off x="10990121" y="208905"/>
            <a:ext cx="964652" cy="575583"/>
          </a:xfrm>
          <a:custGeom>
            <a:avLst/>
            <a:gdLst/>
            <a:ahLst/>
            <a:cxnLst/>
            <a:rect l="l" t="t" r="r" b="b"/>
            <a:pathLst>
              <a:path w="10706" h="6388" extrusionOk="0">
                <a:moveTo>
                  <a:pt x="6032" y="1"/>
                </a:moveTo>
                <a:cubicBezTo>
                  <a:pt x="5562" y="1"/>
                  <a:pt x="5173" y="388"/>
                  <a:pt x="5184" y="869"/>
                </a:cubicBezTo>
                <a:lnTo>
                  <a:pt x="2091" y="1172"/>
                </a:lnTo>
                <a:cubicBezTo>
                  <a:pt x="845" y="1294"/>
                  <a:pt x="1" y="2495"/>
                  <a:pt x="305" y="3708"/>
                </a:cubicBezTo>
                <a:lnTo>
                  <a:pt x="979" y="6388"/>
                </a:lnTo>
                <a:lnTo>
                  <a:pt x="1368" y="6360"/>
                </a:lnTo>
                <a:lnTo>
                  <a:pt x="1173" y="5507"/>
                </a:lnTo>
                <a:cubicBezTo>
                  <a:pt x="1098" y="5186"/>
                  <a:pt x="1327" y="4874"/>
                  <a:pt x="1656" y="4848"/>
                </a:cubicBezTo>
                <a:cubicBezTo>
                  <a:pt x="1671" y="4847"/>
                  <a:pt x="1686" y="4846"/>
                  <a:pt x="1700" y="4846"/>
                </a:cubicBezTo>
                <a:cubicBezTo>
                  <a:pt x="1964" y="4846"/>
                  <a:pt x="2193" y="5038"/>
                  <a:pt x="2234" y="5304"/>
                </a:cubicBezTo>
                <a:lnTo>
                  <a:pt x="2389" y="6289"/>
                </a:lnTo>
                <a:lnTo>
                  <a:pt x="2734" y="6264"/>
                </a:lnTo>
                <a:lnTo>
                  <a:pt x="2684" y="5856"/>
                </a:lnTo>
                <a:cubicBezTo>
                  <a:pt x="2610" y="5278"/>
                  <a:pt x="3024" y="4752"/>
                  <a:pt x="3602" y="4685"/>
                </a:cubicBezTo>
                <a:cubicBezTo>
                  <a:pt x="3643" y="4680"/>
                  <a:pt x="3683" y="4678"/>
                  <a:pt x="3724" y="4678"/>
                </a:cubicBezTo>
                <a:cubicBezTo>
                  <a:pt x="4251" y="4678"/>
                  <a:pt x="4705" y="5074"/>
                  <a:pt x="4764" y="5611"/>
                </a:cubicBezTo>
                <a:lnTo>
                  <a:pt x="4821" y="6119"/>
                </a:lnTo>
                <a:lnTo>
                  <a:pt x="5161" y="6095"/>
                </a:lnTo>
                <a:lnTo>
                  <a:pt x="5052" y="4867"/>
                </a:lnTo>
                <a:cubicBezTo>
                  <a:pt x="5031" y="4615"/>
                  <a:pt x="5215" y="4394"/>
                  <a:pt x="5468" y="4369"/>
                </a:cubicBezTo>
                <a:cubicBezTo>
                  <a:pt x="5482" y="4368"/>
                  <a:pt x="5497" y="4367"/>
                  <a:pt x="5512" y="4367"/>
                </a:cubicBezTo>
                <a:cubicBezTo>
                  <a:pt x="5761" y="4367"/>
                  <a:pt x="5969" y="4571"/>
                  <a:pt x="5971" y="4827"/>
                </a:cubicBezTo>
                <a:lnTo>
                  <a:pt x="5971" y="6038"/>
                </a:lnTo>
                <a:lnTo>
                  <a:pt x="6314" y="6014"/>
                </a:lnTo>
                <a:lnTo>
                  <a:pt x="6288" y="3895"/>
                </a:lnTo>
                <a:lnTo>
                  <a:pt x="6514" y="4019"/>
                </a:lnTo>
                <a:cubicBezTo>
                  <a:pt x="6615" y="4074"/>
                  <a:pt x="6726" y="4101"/>
                  <a:pt x="6836" y="4101"/>
                </a:cubicBezTo>
                <a:cubicBezTo>
                  <a:pt x="6980" y="4101"/>
                  <a:pt x="7123" y="4055"/>
                  <a:pt x="7242" y="3964"/>
                </a:cubicBezTo>
                <a:cubicBezTo>
                  <a:pt x="7706" y="4534"/>
                  <a:pt x="8403" y="4854"/>
                  <a:pt x="9120" y="4854"/>
                </a:cubicBezTo>
                <a:cubicBezTo>
                  <a:pt x="9544" y="4854"/>
                  <a:pt x="9976" y="4742"/>
                  <a:pt x="10370" y="4503"/>
                </a:cubicBezTo>
                <a:lnTo>
                  <a:pt x="10645" y="4335"/>
                </a:lnTo>
                <a:cubicBezTo>
                  <a:pt x="10705" y="4297"/>
                  <a:pt x="10671" y="4213"/>
                  <a:pt x="10613" y="4213"/>
                </a:cubicBezTo>
                <a:cubicBezTo>
                  <a:pt x="10604" y="4213"/>
                  <a:pt x="10594" y="4215"/>
                  <a:pt x="10584" y="4219"/>
                </a:cubicBezTo>
                <a:lnTo>
                  <a:pt x="10573" y="4224"/>
                </a:lnTo>
                <a:cubicBezTo>
                  <a:pt x="10267" y="4362"/>
                  <a:pt x="9944" y="4428"/>
                  <a:pt x="9625" y="4428"/>
                </a:cubicBezTo>
                <a:cubicBezTo>
                  <a:pt x="8920" y="4428"/>
                  <a:pt x="8233" y="4106"/>
                  <a:pt x="7783" y="3518"/>
                </a:cubicBezTo>
                <a:lnTo>
                  <a:pt x="7945" y="3217"/>
                </a:lnTo>
                <a:cubicBezTo>
                  <a:pt x="8188" y="2769"/>
                  <a:pt x="8256" y="2246"/>
                  <a:pt x="8136" y="1751"/>
                </a:cubicBezTo>
                <a:cubicBezTo>
                  <a:pt x="7901" y="797"/>
                  <a:pt x="7091" y="97"/>
                  <a:pt x="6112" y="4"/>
                </a:cubicBezTo>
                <a:cubicBezTo>
                  <a:pt x="6085" y="2"/>
                  <a:pt x="6058" y="1"/>
                  <a:pt x="603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35" name="Google Shape;635;p31"/>
          <p:cNvSpPr/>
          <p:nvPr/>
        </p:nvSpPr>
        <p:spPr>
          <a:xfrm flipH="1">
            <a:off x="197918" y="1012934"/>
            <a:ext cx="620740" cy="951399"/>
          </a:xfrm>
          <a:custGeom>
            <a:avLst/>
            <a:gdLst/>
            <a:ahLst/>
            <a:cxnLst/>
            <a:rect l="l" t="t" r="r" b="b"/>
            <a:pathLst>
              <a:path w="8138" h="12473" extrusionOk="0">
                <a:moveTo>
                  <a:pt x="7889" y="0"/>
                </a:moveTo>
                <a:lnTo>
                  <a:pt x="7555" y="595"/>
                </a:lnTo>
                <a:lnTo>
                  <a:pt x="6583" y="627"/>
                </a:lnTo>
                <a:cubicBezTo>
                  <a:pt x="6296" y="639"/>
                  <a:pt x="6223" y="1029"/>
                  <a:pt x="6485" y="1143"/>
                </a:cubicBezTo>
                <a:lnTo>
                  <a:pt x="7021" y="1376"/>
                </a:lnTo>
                <a:lnTo>
                  <a:pt x="5237" y="5480"/>
                </a:lnTo>
                <a:cubicBezTo>
                  <a:pt x="5002" y="6018"/>
                  <a:pt x="4473" y="6364"/>
                  <a:pt x="3887" y="6364"/>
                </a:cubicBezTo>
                <a:lnTo>
                  <a:pt x="1601" y="6364"/>
                </a:lnTo>
                <a:cubicBezTo>
                  <a:pt x="706" y="6364"/>
                  <a:pt x="1" y="7125"/>
                  <a:pt x="66" y="8017"/>
                </a:cubicBezTo>
                <a:lnTo>
                  <a:pt x="385" y="12403"/>
                </a:lnTo>
                <a:lnTo>
                  <a:pt x="727" y="12409"/>
                </a:lnTo>
                <a:lnTo>
                  <a:pt x="727" y="8644"/>
                </a:lnTo>
                <a:cubicBezTo>
                  <a:pt x="727" y="8531"/>
                  <a:pt x="820" y="8439"/>
                  <a:pt x="932" y="8439"/>
                </a:cubicBezTo>
                <a:cubicBezTo>
                  <a:pt x="1046" y="8439"/>
                  <a:pt x="1137" y="8531"/>
                  <a:pt x="1137" y="8644"/>
                </a:cubicBezTo>
                <a:lnTo>
                  <a:pt x="1137" y="12418"/>
                </a:lnTo>
                <a:lnTo>
                  <a:pt x="1525" y="12426"/>
                </a:lnTo>
                <a:lnTo>
                  <a:pt x="1525" y="9054"/>
                </a:lnTo>
                <a:cubicBezTo>
                  <a:pt x="1525" y="8715"/>
                  <a:pt x="1800" y="8439"/>
                  <a:pt x="2140" y="8439"/>
                </a:cubicBezTo>
                <a:cubicBezTo>
                  <a:pt x="2479" y="8439"/>
                  <a:pt x="2755" y="8715"/>
                  <a:pt x="2755" y="9054"/>
                </a:cubicBezTo>
                <a:lnTo>
                  <a:pt x="2755" y="12450"/>
                </a:lnTo>
                <a:lnTo>
                  <a:pt x="3232" y="12460"/>
                </a:lnTo>
                <a:lnTo>
                  <a:pt x="3232" y="8810"/>
                </a:lnTo>
                <a:cubicBezTo>
                  <a:pt x="3232" y="8605"/>
                  <a:pt x="3398" y="8439"/>
                  <a:pt x="3604" y="8439"/>
                </a:cubicBezTo>
                <a:cubicBezTo>
                  <a:pt x="3823" y="8439"/>
                  <a:pt x="3994" y="8631"/>
                  <a:pt x="3971" y="8849"/>
                </a:cubicBezTo>
                <a:lnTo>
                  <a:pt x="3576" y="12466"/>
                </a:lnTo>
                <a:lnTo>
                  <a:pt x="3848" y="12473"/>
                </a:lnTo>
                <a:lnTo>
                  <a:pt x="8138" y="220"/>
                </a:lnTo>
                <a:lnTo>
                  <a:pt x="788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36" name="Google Shape;636;p31"/>
          <p:cNvSpPr/>
          <p:nvPr/>
        </p:nvSpPr>
        <p:spPr>
          <a:xfrm flipH="1">
            <a:off x="512874" y="236104"/>
            <a:ext cx="620721" cy="620721"/>
          </a:xfrm>
          <a:custGeom>
            <a:avLst/>
            <a:gdLst/>
            <a:ahLst/>
            <a:cxnLst/>
            <a:rect l="l" t="t" r="r" b="b"/>
            <a:pathLst>
              <a:path w="6889" h="6889" extrusionOk="0">
                <a:moveTo>
                  <a:pt x="3271" y="0"/>
                </a:moveTo>
                <a:lnTo>
                  <a:pt x="3271" y="1306"/>
                </a:lnTo>
                <a:lnTo>
                  <a:pt x="3618" y="1306"/>
                </a:lnTo>
                <a:lnTo>
                  <a:pt x="3618" y="0"/>
                </a:lnTo>
                <a:close/>
                <a:moveTo>
                  <a:pt x="1132" y="886"/>
                </a:moveTo>
                <a:lnTo>
                  <a:pt x="887" y="1130"/>
                </a:lnTo>
                <a:lnTo>
                  <a:pt x="1811" y="2055"/>
                </a:lnTo>
                <a:lnTo>
                  <a:pt x="2055" y="1811"/>
                </a:lnTo>
                <a:lnTo>
                  <a:pt x="1132" y="886"/>
                </a:lnTo>
                <a:close/>
                <a:moveTo>
                  <a:pt x="5759" y="886"/>
                </a:moveTo>
                <a:lnTo>
                  <a:pt x="4835" y="1811"/>
                </a:lnTo>
                <a:lnTo>
                  <a:pt x="5080" y="2055"/>
                </a:lnTo>
                <a:lnTo>
                  <a:pt x="6003" y="1130"/>
                </a:lnTo>
                <a:lnTo>
                  <a:pt x="5759" y="886"/>
                </a:lnTo>
                <a:close/>
                <a:moveTo>
                  <a:pt x="0" y="3271"/>
                </a:moveTo>
                <a:lnTo>
                  <a:pt x="0" y="3616"/>
                </a:lnTo>
                <a:lnTo>
                  <a:pt x="1306" y="3616"/>
                </a:lnTo>
                <a:lnTo>
                  <a:pt x="1306" y="3271"/>
                </a:lnTo>
                <a:close/>
                <a:moveTo>
                  <a:pt x="5583" y="3271"/>
                </a:moveTo>
                <a:lnTo>
                  <a:pt x="5583" y="3616"/>
                </a:lnTo>
                <a:lnTo>
                  <a:pt x="6888" y="3616"/>
                </a:lnTo>
                <a:lnTo>
                  <a:pt x="6888" y="3271"/>
                </a:lnTo>
                <a:close/>
                <a:moveTo>
                  <a:pt x="3624" y="1930"/>
                </a:moveTo>
                <a:lnTo>
                  <a:pt x="2644" y="2158"/>
                </a:lnTo>
                <a:lnTo>
                  <a:pt x="2144" y="2978"/>
                </a:lnTo>
                <a:lnTo>
                  <a:pt x="1894" y="4002"/>
                </a:lnTo>
                <a:lnTo>
                  <a:pt x="2940" y="4960"/>
                </a:lnTo>
                <a:lnTo>
                  <a:pt x="4399" y="4390"/>
                </a:lnTo>
                <a:lnTo>
                  <a:pt x="4650" y="2863"/>
                </a:lnTo>
                <a:lnTo>
                  <a:pt x="3624" y="1930"/>
                </a:lnTo>
                <a:close/>
                <a:moveTo>
                  <a:pt x="1811" y="4834"/>
                </a:moveTo>
                <a:lnTo>
                  <a:pt x="886" y="5759"/>
                </a:lnTo>
                <a:lnTo>
                  <a:pt x="1130" y="6003"/>
                </a:lnTo>
                <a:lnTo>
                  <a:pt x="2055" y="5078"/>
                </a:lnTo>
                <a:lnTo>
                  <a:pt x="1811" y="4834"/>
                </a:lnTo>
                <a:close/>
                <a:moveTo>
                  <a:pt x="5080" y="4834"/>
                </a:moveTo>
                <a:lnTo>
                  <a:pt x="4835" y="5078"/>
                </a:lnTo>
                <a:lnTo>
                  <a:pt x="5759" y="6003"/>
                </a:lnTo>
                <a:lnTo>
                  <a:pt x="6003" y="5759"/>
                </a:lnTo>
                <a:lnTo>
                  <a:pt x="5080" y="4834"/>
                </a:lnTo>
                <a:close/>
                <a:moveTo>
                  <a:pt x="3271" y="5583"/>
                </a:moveTo>
                <a:lnTo>
                  <a:pt x="3271" y="6889"/>
                </a:lnTo>
                <a:lnTo>
                  <a:pt x="3618" y="6889"/>
                </a:lnTo>
                <a:lnTo>
                  <a:pt x="3618" y="5583"/>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37" name="Google Shape;637;p31"/>
          <p:cNvSpPr/>
          <p:nvPr/>
        </p:nvSpPr>
        <p:spPr>
          <a:xfrm flipH="1">
            <a:off x="11423697" y="1356954"/>
            <a:ext cx="570355" cy="543413"/>
          </a:xfrm>
          <a:custGeom>
            <a:avLst/>
            <a:gdLst/>
            <a:ahLst/>
            <a:cxnLst/>
            <a:rect l="l" t="t" r="r" b="b"/>
            <a:pathLst>
              <a:path w="6330" h="6031" extrusionOk="0">
                <a:moveTo>
                  <a:pt x="2946" y="969"/>
                </a:moveTo>
                <a:lnTo>
                  <a:pt x="3234" y="1816"/>
                </a:lnTo>
                <a:cubicBezTo>
                  <a:pt x="3277" y="1938"/>
                  <a:pt x="3185" y="2066"/>
                  <a:pt x="3055" y="2066"/>
                </a:cubicBezTo>
                <a:lnTo>
                  <a:pt x="2034" y="2066"/>
                </a:lnTo>
                <a:lnTo>
                  <a:pt x="1847" y="1801"/>
                </a:lnTo>
                <a:cubicBezTo>
                  <a:pt x="2065" y="1760"/>
                  <a:pt x="2166" y="1506"/>
                  <a:pt x="2036" y="1327"/>
                </a:cubicBezTo>
                <a:lnTo>
                  <a:pt x="2002" y="1278"/>
                </a:lnTo>
                <a:lnTo>
                  <a:pt x="2946" y="969"/>
                </a:lnTo>
                <a:close/>
                <a:moveTo>
                  <a:pt x="4776" y="0"/>
                </a:moveTo>
                <a:lnTo>
                  <a:pt x="4825" y="184"/>
                </a:lnTo>
                <a:lnTo>
                  <a:pt x="1902" y="1140"/>
                </a:lnTo>
                <a:lnTo>
                  <a:pt x="1834" y="1045"/>
                </a:lnTo>
                <a:cubicBezTo>
                  <a:pt x="1762" y="946"/>
                  <a:pt x="1649" y="889"/>
                  <a:pt x="1530" y="889"/>
                </a:cubicBezTo>
                <a:cubicBezTo>
                  <a:pt x="1507" y="889"/>
                  <a:pt x="1483" y="891"/>
                  <a:pt x="1460" y="896"/>
                </a:cubicBezTo>
                <a:lnTo>
                  <a:pt x="1453" y="897"/>
                </a:lnTo>
                <a:cubicBezTo>
                  <a:pt x="1230" y="940"/>
                  <a:pt x="1095" y="1166"/>
                  <a:pt x="1167" y="1381"/>
                </a:cubicBezTo>
                <a:lnTo>
                  <a:pt x="1" y="1763"/>
                </a:lnTo>
                <a:lnTo>
                  <a:pt x="51" y="1916"/>
                </a:lnTo>
                <a:lnTo>
                  <a:pt x="1246" y="1526"/>
                </a:lnTo>
                <a:lnTo>
                  <a:pt x="1637" y="2066"/>
                </a:lnTo>
                <a:lnTo>
                  <a:pt x="782" y="2066"/>
                </a:lnTo>
                <a:cubicBezTo>
                  <a:pt x="652" y="2066"/>
                  <a:pt x="522" y="2109"/>
                  <a:pt x="429" y="2201"/>
                </a:cubicBezTo>
                <a:cubicBezTo>
                  <a:pt x="307" y="2320"/>
                  <a:pt x="258" y="2496"/>
                  <a:pt x="302" y="2660"/>
                </a:cubicBezTo>
                <a:lnTo>
                  <a:pt x="610" y="3841"/>
                </a:lnTo>
                <a:lnTo>
                  <a:pt x="922" y="3759"/>
                </a:lnTo>
                <a:lnTo>
                  <a:pt x="615" y="2579"/>
                </a:lnTo>
                <a:cubicBezTo>
                  <a:pt x="590" y="2483"/>
                  <a:pt x="662" y="2390"/>
                  <a:pt x="761" y="2390"/>
                </a:cubicBezTo>
                <a:lnTo>
                  <a:pt x="1118" y="2390"/>
                </a:lnTo>
                <a:lnTo>
                  <a:pt x="1963" y="3579"/>
                </a:lnTo>
                <a:lnTo>
                  <a:pt x="2712" y="4868"/>
                </a:lnTo>
                <a:cubicBezTo>
                  <a:pt x="2712" y="5039"/>
                  <a:pt x="2575" y="5176"/>
                  <a:pt x="2404" y="5176"/>
                </a:cubicBezTo>
                <a:lnTo>
                  <a:pt x="753" y="5176"/>
                </a:lnTo>
                <a:lnTo>
                  <a:pt x="753" y="6031"/>
                </a:lnTo>
                <a:lnTo>
                  <a:pt x="1077" y="6031"/>
                </a:lnTo>
                <a:lnTo>
                  <a:pt x="1077" y="5501"/>
                </a:lnTo>
                <a:lnTo>
                  <a:pt x="2404" y="5501"/>
                </a:lnTo>
                <a:cubicBezTo>
                  <a:pt x="2752" y="5501"/>
                  <a:pt x="3036" y="5218"/>
                  <a:pt x="3036" y="4870"/>
                </a:cubicBezTo>
                <a:lnTo>
                  <a:pt x="3036" y="4031"/>
                </a:lnTo>
                <a:lnTo>
                  <a:pt x="4234" y="4111"/>
                </a:lnTo>
                <a:cubicBezTo>
                  <a:pt x="4478" y="4127"/>
                  <a:pt x="4688" y="4289"/>
                  <a:pt x="4768" y="4518"/>
                </a:cubicBezTo>
                <a:lnTo>
                  <a:pt x="5396" y="5996"/>
                </a:lnTo>
                <a:lnTo>
                  <a:pt x="6329" y="5627"/>
                </a:lnTo>
                <a:lnTo>
                  <a:pt x="6209" y="5324"/>
                </a:lnTo>
                <a:lnTo>
                  <a:pt x="5592" y="5570"/>
                </a:lnTo>
                <a:lnTo>
                  <a:pt x="5074" y="4080"/>
                </a:lnTo>
                <a:cubicBezTo>
                  <a:pt x="4952" y="3727"/>
                  <a:pt x="4629" y="3481"/>
                  <a:pt x="4257" y="3457"/>
                </a:cubicBezTo>
                <a:lnTo>
                  <a:pt x="2961" y="3370"/>
                </a:lnTo>
                <a:lnTo>
                  <a:pt x="2264" y="2390"/>
                </a:lnTo>
                <a:lnTo>
                  <a:pt x="3036" y="2390"/>
                </a:lnTo>
                <a:cubicBezTo>
                  <a:pt x="3184" y="2390"/>
                  <a:pt x="3330" y="2336"/>
                  <a:pt x="3431" y="2227"/>
                </a:cubicBezTo>
                <a:cubicBezTo>
                  <a:pt x="3560" y="2089"/>
                  <a:pt x="3602" y="1890"/>
                  <a:pt x="3540" y="1711"/>
                </a:cubicBezTo>
                <a:lnTo>
                  <a:pt x="3254" y="868"/>
                </a:lnTo>
                <a:lnTo>
                  <a:pt x="4866" y="340"/>
                </a:lnTo>
                <a:lnTo>
                  <a:pt x="4914" y="520"/>
                </a:lnTo>
                <a:lnTo>
                  <a:pt x="5489" y="88"/>
                </a:lnTo>
                <a:lnTo>
                  <a:pt x="4776"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38" name="Google Shape;638;p31"/>
          <p:cNvSpPr/>
          <p:nvPr/>
        </p:nvSpPr>
        <p:spPr>
          <a:xfrm flipH="1">
            <a:off x="11196319" y="2955683"/>
            <a:ext cx="1444408" cy="3902259"/>
          </a:xfrm>
          <a:custGeom>
            <a:avLst/>
            <a:gdLst/>
            <a:ahLst/>
            <a:cxnLst/>
            <a:rect l="l" t="t" r="r" b="b"/>
            <a:pathLst>
              <a:path w="9232" h="24942" extrusionOk="0">
                <a:moveTo>
                  <a:pt x="4828" y="1"/>
                </a:moveTo>
                <a:lnTo>
                  <a:pt x="2368" y="1059"/>
                </a:lnTo>
                <a:lnTo>
                  <a:pt x="1" y="24941"/>
                </a:lnTo>
                <a:lnTo>
                  <a:pt x="8512" y="24941"/>
                </a:lnTo>
                <a:lnTo>
                  <a:pt x="9232" y="11519"/>
                </a:lnTo>
                <a:lnTo>
                  <a:pt x="9232" y="11519"/>
                </a:lnTo>
                <a:lnTo>
                  <a:pt x="7262" y="12346"/>
                </a:lnTo>
                <a:lnTo>
                  <a:pt x="6334" y="23137"/>
                </a:lnTo>
                <a:lnTo>
                  <a:pt x="482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9372313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accent3"/>
        </a:solidFill>
        <a:effectLst/>
      </p:bgPr>
    </p:bg>
    <p:spTree>
      <p:nvGrpSpPr>
        <p:cNvPr id="1" name="Shape 172"/>
        <p:cNvGrpSpPr/>
        <p:nvPr/>
      </p:nvGrpSpPr>
      <p:grpSpPr>
        <a:xfrm>
          <a:off x="0" y="0"/>
          <a:ext cx="0" cy="0"/>
          <a:chOff x="0" y="0"/>
          <a:chExt cx="0" cy="0"/>
        </a:xfrm>
      </p:grpSpPr>
      <p:sp>
        <p:nvSpPr>
          <p:cNvPr id="173" name="Google Shape;173;p19"/>
          <p:cNvSpPr txBox="1">
            <a:spLocks noGrp="1"/>
          </p:cNvSpPr>
          <p:nvPr>
            <p:ph type="title"/>
          </p:nvPr>
        </p:nvSpPr>
        <p:spPr>
          <a:xfrm>
            <a:off x="960000" y="633984"/>
            <a:ext cx="10281600" cy="64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Clr>
                <a:schemeClr val="dk1"/>
              </a:buClr>
              <a:buSzPts val="4000"/>
              <a:buNone/>
              <a:defRPr>
                <a:solidFill>
                  <a:schemeClr val="dk1"/>
                </a:solidFill>
              </a:defRPr>
            </a:lvl2pPr>
            <a:lvl3pPr lvl="2" rtl="0">
              <a:spcBef>
                <a:spcPts val="0"/>
              </a:spcBef>
              <a:spcAft>
                <a:spcPts val="0"/>
              </a:spcAft>
              <a:buClr>
                <a:schemeClr val="dk1"/>
              </a:buClr>
              <a:buSzPts val="4000"/>
              <a:buNone/>
              <a:defRPr>
                <a:solidFill>
                  <a:schemeClr val="dk1"/>
                </a:solidFill>
              </a:defRPr>
            </a:lvl3pPr>
            <a:lvl4pPr lvl="3" rtl="0">
              <a:spcBef>
                <a:spcPts val="0"/>
              </a:spcBef>
              <a:spcAft>
                <a:spcPts val="0"/>
              </a:spcAft>
              <a:buClr>
                <a:schemeClr val="dk1"/>
              </a:buClr>
              <a:buSzPts val="4000"/>
              <a:buNone/>
              <a:defRPr>
                <a:solidFill>
                  <a:schemeClr val="dk1"/>
                </a:solidFill>
              </a:defRPr>
            </a:lvl4pPr>
            <a:lvl5pPr lvl="4" rtl="0">
              <a:spcBef>
                <a:spcPts val="0"/>
              </a:spcBef>
              <a:spcAft>
                <a:spcPts val="0"/>
              </a:spcAft>
              <a:buClr>
                <a:schemeClr val="dk1"/>
              </a:buClr>
              <a:buSzPts val="4000"/>
              <a:buNone/>
              <a:defRPr>
                <a:solidFill>
                  <a:schemeClr val="dk1"/>
                </a:solidFill>
              </a:defRPr>
            </a:lvl5pPr>
            <a:lvl6pPr lvl="5" rtl="0">
              <a:spcBef>
                <a:spcPts val="0"/>
              </a:spcBef>
              <a:spcAft>
                <a:spcPts val="0"/>
              </a:spcAft>
              <a:buClr>
                <a:schemeClr val="dk1"/>
              </a:buClr>
              <a:buSzPts val="4000"/>
              <a:buNone/>
              <a:defRPr>
                <a:solidFill>
                  <a:schemeClr val="dk1"/>
                </a:solidFill>
              </a:defRPr>
            </a:lvl6pPr>
            <a:lvl7pPr lvl="6" rtl="0">
              <a:spcBef>
                <a:spcPts val="0"/>
              </a:spcBef>
              <a:spcAft>
                <a:spcPts val="0"/>
              </a:spcAft>
              <a:buClr>
                <a:schemeClr val="dk1"/>
              </a:buClr>
              <a:buSzPts val="4000"/>
              <a:buNone/>
              <a:defRPr>
                <a:solidFill>
                  <a:schemeClr val="dk1"/>
                </a:solidFill>
              </a:defRPr>
            </a:lvl7pPr>
            <a:lvl8pPr lvl="7" rtl="0">
              <a:spcBef>
                <a:spcPts val="0"/>
              </a:spcBef>
              <a:spcAft>
                <a:spcPts val="0"/>
              </a:spcAft>
              <a:buClr>
                <a:schemeClr val="dk1"/>
              </a:buClr>
              <a:buSzPts val="4000"/>
              <a:buNone/>
              <a:defRPr>
                <a:solidFill>
                  <a:schemeClr val="dk1"/>
                </a:solidFill>
              </a:defRPr>
            </a:lvl8pPr>
            <a:lvl9pPr lvl="8" rtl="0">
              <a:spcBef>
                <a:spcPts val="0"/>
              </a:spcBef>
              <a:spcAft>
                <a:spcPts val="0"/>
              </a:spcAft>
              <a:buClr>
                <a:schemeClr val="dk1"/>
              </a:buClr>
              <a:buSzPts val="4000"/>
              <a:buNone/>
              <a:defRPr>
                <a:solidFill>
                  <a:schemeClr val="dk1"/>
                </a:solidFill>
              </a:defRPr>
            </a:lvl9pPr>
          </a:lstStyle>
          <a:p>
            <a:endParaRPr/>
          </a:p>
        </p:txBody>
      </p:sp>
      <p:sp>
        <p:nvSpPr>
          <p:cNvPr id="174" name="Google Shape;174;p19"/>
          <p:cNvSpPr/>
          <p:nvPr/>
        </p:nvSpPr>
        <p:spPr>
          <a:xfrm rot="10800000">
            <a:off x="0" y="0"/>
            <a:ext cx="471600" cy="1170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9"/>
          <p:cNvSpPr/>
          <p:nvPr/>
        </p:nvSpPr>
        <p:spPr>
          <a:xfrm rot="5400000">
            <a:off x="349324" y="-349200"/>
            <a:ext cx="471600" cy="1170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530785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2061007"/>
            <a:ext cx="10515600" cy="2387600"/>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3" y="5110610"/>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EEBAAA-29B5-4AF5-BC5F-7E580C29002D}"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1"/>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225827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4435" y="1"/>
            <a:ext cx="10749367" cy="120886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2" y="1825625"/>
            <a:ext cx="4167753" cy="4351339"/>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EEBAAA-29B5-4AF5-BC5F-7E580C29002D}"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89823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656883" y="1709739"/>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1" y="2402239"/>
            <a:ext cx="4508715" cy="2187227"/>
          </a:xfrm>
        </p:spPr>
        <p:txBody>
          <a:bodyPr anchor="ctr">
            <a:noAutofit/>
          </a:bodyPr>
          <a:lstStyle>
            <a:lvl1pPr algn="l">
              <a:defRPr sz="4800">
                <a:solidFill>
                  <a:srgbClr val="D247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23308" y="2402237"/>
            <a:ext cx="5269424" cy="2187227"/>
          </a:xfrm>
        </p:spPr>
        <p:txBody>
          <a:bodyPr anchor="ctr">
            <a:normAutofit/>
          </a:bodyPr>
          <a:lstStyle>
            <a:lvl1pPr marL="0" indent="0">
              <a:lnSpc>
                <a:spcPct val="150000"/>
              </a:lnSpc>
              <a:buNone/>
              <a:defRPr sz="2800">
                <a:solidFill>
                  <a:schemeClr val="bg1"/>
                </a:solidFill>
                <a:latin typeface="+mj-lt"/>
              </a:defRPr>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8BEEBAAA-29B5-4AF5-BC5F-7E580C29002D}"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5656883" y="1709739"/>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36009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3"/>
        <p:cNvGrpSpPr/>
        <p:nvPr/>
      </p:nvGrpSpPr>
      <p:grpSpPr>
        <a:xfrm>
          <a:off x="0" y="0"/>
          <a:ext cx="0" cy="0"/>
          <a:chOff x="0" y="0"/>
          <a:chExt cx="0" cy="0"/>
        </a:xfrm>
      </p:grpSpPr>
      <p:sp>
        <p:nvSpPr>
          <p:cNvPr id="84" name="Google Shape;84;p147"/>
          <p:cNvSpPr txBox="1">
            <a:spLocks noGrp="1"/>
          </p:cNvSpPr>
          <p:nvPr>
            <p:ph type="subTitle" idx="1"/>
          </p:nvPr>
        </p:nvSpPr>
        <p:spPr>
          <a:xfrm>
            <a:off x="609601" y="273600"/>
            <a:ext cx="10972320" cy="5308320"/>
          </a:xfrm>
          <a:prstGeom prst="rect">
            <a:avLst/>
          </a:prstGeom>
          <a:noFill/>
          <a:ln>
            <a:noFill/>
          </a:ln>
        </p:spPr>
        <p:txBody>
          <a:bodyPr spcFirstLastPara="1" wrap="square" lIns="0" tIns="0" rIns="0" bIns="0" anchor="ctr" anchorCtr="0">
            <a:noAutofit/>
          </a:bodyPr>
          <a:lstStyle>
            <a:lvl1pPr lvl="0" algn="l">
              <a:lnSpc>
                <a:spcPct val="90000"/>
              </a:lnSpc>
              <a:spcBef>
                <a:spcPts val="1417"/>
              </a:spcBef>
              <a:spcAft>
                <a:spcPts val="0"/>
              </a:spcAft>
              <a:buSzPts val="810"/>
              <a:buChar char="●"/>
              <a:defRPr/>
            </a:lvl1pPr>
            <a:lvl2pPr lvl="1" algn="l">
              <a:lnSpc>
                <a:spcPct val="90000"/>
              </a:lnSpc>
              <a:spcBef>
                <a:spcPts val="667"/>
              </a:spcBef>
              <a:spcAft>
                <a:spcPts val="0"/>
              </a:spcAft>
              <a:buClr>
                <a:schemeClr val="dk1"/>
              </a:buClr>
              <a:buSzPts val="1800"/>
              <a:buChar char="•"/>
              <a:defRPr/>
            </a:lvl2pPr>
            <a:lvl3pPr lvl="2" algn="l">
              <a:lnSpc>
                <a:spcPct val="90000"/>
              </a:lnSpc>
              <a:spcBef>
                <a:spcPts val="667"/>
              </a:spcBef>
              <a:spcAft>
                <a:spcPts val="0"/>
              </a:spcAft>
              <a:buClr>
                <a:schemeClr val="dk1"/>
              </a:buClr>
              <a:buSzPts val="1800"/>
              <a:buChar char="•"/>
              <a:defRPr/>
            </a:lvl3pPr>
            <a:lvl4pPr lvl="3" algn="l">
              <a:lnSpc>
                <a:spcPct val="90000"/>
              </a:lnSpc>
              <a:spcBef>
                <a:spcPts val="667"/>
              </a:spcBef>
              <a:spcAft>
                <a:spcPts val="0"/>
              </a:spcAft>
              <a:buClr>
                <a:schemeClr val="dk1"/>
              </a:buClr>
              <a:buSzPts val="1800"/>
              <a:buChar char="•"/>
              <a:defRPr/>
            </a:lvl4pPr>
            <a:lvl5pPr lvl="4" algn="l">
              <a:lnSpc>
                <a:spcPct val="90000"/>
              </a:lnSpc>
              <a:spcBef>
                <a:spcPts val="667"/>
              </a:spcBef>
              <a:spcAft>
                <a:spcPts val="0"/>
              </a:spcAft>
              <a:buClr>
                <a:schemeClr val="dk1"/>
              </a:buClr>
              <a:buSzPts val="1800"/>
              <a:buChar char="•"/>
              <a:defRPr/>
            </a:lvl5pPr>
            <a:lvl6pPr lvl="5" algn="l">
              <a:lnSpc>
                <a:spcPct val="90000"/>
              </a:lnSpc>
              <a:spcBef>
                <a:spcPts val="667"/>
              </a:spcBef>
              <a:spcAft>
                <a:spcPts val="0"/>
              </a:spcAft>
              <a:buClr>
                <a:schemeClr val="dk1"/>
              </a:buClr>
              <a:buSzPts val="1800"/>
              <a:buChar char="•"/>
              <a:defRPr/>
            </a:lvl6pPr>
            <a:lvl7pPr lvl="6" algn="l">
              <a:lnSpc>
                <a:spcPct val="90000"/>
              </a:lnSpc>
              <a:spcBef>
                <a:spcPts val="667"/>
              </a:spcBef>
              <a:spcAft>
                <a:spcPts val="0"/>
              </a:spcAft>
              <a:buClr>
                <a:schemeClr val="dk1"/>
              </a:buClr>
              <a:buSzPts val="1800"/>
              <a:buChar char="•"/>
              <a:defRPr/>
            </a:lvl7pPr>
            <a:lvl8pPr lvl="7" algn="l">
              <a:lnSpc>
                <a:spcPct val="90000"/>
              </a:lnSpc>
              <a:spcBef>
                <a:spcPts val="667"/>
              </a:spcBef>
              <a:spcAft>
                <a:spcPts val="0"/>
              </a:spcAft>
              <a:buClr>
                <a:schemeClr val="dk1"/>
              </a:buClr>
              <a:buSzPts val="1800"/>
              <a:buChar char="•"/>
              <a:defRPr/>
            </a:lvl8pPr>
            <a:lvl9pPr lvl="8" algn="l">
              <a:lnSpc>
                <a:spcPct val="90000"/>
              </a:lnSpc>
              <a:spcBef>
                <a:spcPts val="667"/>
              </a:spcBef>
              <a:spcAft>
                <a:spcPts val="0"/>
              </a:spcAft>
              <a:buClr>
                <a:schemeClr val="dk1"/>
              </a:buClr>
              <a:buSzPts val="1800"/>
              <a:buChar char="•"/>
              <a:defRPr/>
            </a:lvl9pPr>
          </a:lstStyle>
          <a:p>
            <a:endParaRPr/>
          </a:p>
        </p:txBody>
      </p:sp>
      <p:sp>
        <p:nvSpPr>
          <p:cNvPr id="85" name="Google Shape;85;p147"/>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
            <a:ext cx="10744200" cy="1228436"/>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4" name="Content Placeholder 3"/>
          <p:cNvSpPr>
            <a:spLocks noGrp="1"/>
          </p:cNvSpPr>
          <p:nvPr>
            <p:ph sz="half" idx="2"/>
          </p:nvPr>
        </p:nvSpPr>
        <p:spPr>
          <a:xfrm>
            <a:off x="6172200" y="1825625"/>
            <a:ext cx="5181600" cy="4351339"/>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5" name="Date Placeholder 4"/>
          <p:cNvSpPr>
            <a:spLocks noGrp="1"/>
          </p:cNvSpPr>
          <p:nvPr>
            <p:ph type="dt" sz="half" idx="10"/>
          </p:nvPr>
        </p:nvSpPr>
        <p:spPr/>
        <p:txBody>
          <a:bodyPr/>
          <a:lstStyle/>
          <a:p>
            <a:fld id="{8BEEBAAA-29B5-4AF5-BC5F-7E580C29002D}"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
        <p:nvSpPr>
          <p:cNvPr id="9" name="Rectangle 8"/>
          <p:cNvSpPr/>
          <p:nvPr userDrawn="1"/>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210322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1" y="1"/>
            <a:ext cx="10737851" cy="1228436"/>
          </a:xfrm>
        </p:spPr>
        <p:txBody>
          <a:bodyPr anchor="b">
            <a:normAutofit/>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1489075"/>
            <a:ext cx="5156200" cy="641351"/>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1" y="2193928"/>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endParaRPr lang="en-US" dirty="0"/>
          </a:p>
        </p:txBody>
      </p:sp>
      <p:sp>
        <p:nvSpPr>
          <p:cNvPr id="5" name="Text Placeholder 4"/>
          <p:cNvSpPr>
            <a:spLocks noGrp="1"/>
          </p:cNvSpPr>
          <p:nvPr>
            <p:ph type="body" sz="quarter" idx="3"/>
          </p:nvPr>
        </p:nvSpPr>
        <p:spPr>
          <a:xfrm>
            <a:off x="6189665" y="1489075"/>
            <a:ext cx="5157787" cy="641351"/>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665" y="2193928"/>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7" name="Date Placeholder 6"/>
          <p:cNvSpPr>
            <a:spLocks noGrp="1"/>
          </p:cNvSpPr>
          <p:nvPr>
            <p:ph type="dt" sz="half" idx="10"/>
          </p:nvPr>
        </p:nvSpPr>
        <p:spPr/>
        <p:txBody>
          <a:bodyPr/>
          <a:lstStyle/>
          <a:p>
            <a:fld id="{8BEEBAAA-29B5-4AF5-BC5F-7E580C29002D}"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60EDB8-5305-433F-BE41-D7A86D811DB3}" type="slidenum">
              <a:rPr lang="en-US" smtClean="0"/>
              <a:t>‹#›</a:t>
            </a:fld>
            <a:endParaRPr lang="en-US"/>
          </a:p>
        </p:txBody>
      </p:sp>
      <p:sp>
        <p:nvSpPr>
          <p:cNvPr id="11" name="Rectangle 10"/>
          <p:cNvSpPr/>
          <p:nvPr userDrawn="1"/>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843013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
            <a:ext cx="10744200" cy="1228436"/>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EEBAAA-29B5-4AF5-BC5F-7E580C29002D}"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60EDB8-5305-433F-BE41-D7A86D811DB3}" type="slidenum">
              <a:rPr lang="en-US" smtClean="0"/>
              <a:t>‹#›</a:t>
            </a:fld>
            <a:endParaRPr lang="en-US"/>
          </a:p>
        </p:txBody>
      </p:sp>
      <p:sp>
        <p:nvSpPr>
          <p:cNvPr id="7" name="Rectangle 6"/>
          <p:cNvSpPr/>
          <p:nvPr userDrawn="1"/>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034580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BAAA-29B5-4AF5-BC5F-7E580C29002D}"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14843789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4" name="Text Placeholder 3"/>
          <p:cNvSpPr>
            <a:spLocks noGrp="1"/>
          </p:cNvSpPr>
          <p:nvPr>
            <p:ph type="body" sz="half" idx="2"/>
          </p:nvPr>
        </p:nvSpPr>
        <p:spPr>
          <a:xfrm>
            <a:off x="839788" y="2101851"/>
            <a:ext cx="3932237" cy="37592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40481736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101851"/>
            <a:ext cx="3932237" cy="37592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9887628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
            <a:ext cx="10744200" cy="1228436"/>
          </a:xfrm>
        </p:spPr>
        <p:txBody>
          <a:bodyPr anchor="b">
            <a:normAutofit/>
          </a:bodyPr>
          <a:lstStyle>
            <a:lvl1pPr>
              <a:defRPr sz="3600">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EBAAA-29B5-4AF5-BC5F-7E580C29002D}"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1"/>
            <a:ext cx="12192000" cy="133285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474967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095347"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10215419" y="365126"/>
            <a:ext cx="1819564" cy="5811839"/>
          </a:xfrm>
        </p:spPr>
        <p:txBody>
          <a:bodyPr vert="eaVert" anchor="b">
            <a:normAutofit/>
          </a:bodyPr>
          <a:lstStyle>
            <a:lvl1pPr>
              <a:defRPr sz="3600">
                <a:solidFill>
                  <a:schemeClr val="bg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EBAAA-29B5-4AF5-BC5F-7E580C29002D}"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10095347"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811724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827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
        <p:nvSpPr>
          <p:cNvPr id="3" name="PlaceHolder 2"/>
          <p:cNvSpPr>
            <a:spLocks noGrp="1"/>
          </p:cNvSpPr>
          <p:nvPr>
            <p:ph type="subTitle"/>
          </p:nvPr>
        </p:nvSpPr>
        <p:spPr>
          <a:xfrm>
            <a:off x="609601" y="1604640"/>
            <a:ext cx="10972320" cy="3977280"/>
          </a:xfrm>
          <a:prstGeom prst="rect">
            <a:avLst/>
          </a:prstGeom>
          <a:noFill/>
          <a:ln w="0">
            <a:noFill/>
          </a:ln>
        </p:spPr>
        <p:txBody>
          <a:bodyPr lIns="0" tIns="0" rIns="0" bIns="0" anchor="ctr">
            <a:noAutofit/>
          </a:bodyPr>
          <a:lstStyle/>
          <a:p>
            <a:pPr algn="ctr">
              <a:buNone/>
            </a:pPr>
            <a:endParaRPr lang="en-IN" sz="4266" b="0" strike="noStrike" spc="-1">
              <a:latin typeface="Arial"/>
            </a:endParaRPr>
          </a:p>
        </p:txBody>
      </p:sp>
    </p:spTree>
    <p:extLst>
      <p:ext uri="{BB962C8B-B14F-4D97-AF65-F5344CB8AC3E}">
        <p14:creationId xmlns:p14="http://schemas.microsoft.com/office/powerpoint/2010/main" val="203169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6"/>
        <p:cNvGrpSpPr/>
        <p:nvPr/>
      </p:nvGrpSpPr>
      <p:grpSpPr>
        <a:xfrm>
          <a:off x="0" y="0"/>
          <a:ext cx="0" cy="0"/>
          <a:chOff x="0" y="0"/>
          <a:chExt cx="0" cy="0"/>
        </a:xfrm>
      </p:grpSpPr>
      <p:sp>
        <p:nvSpPr>
          <p:cNvPr id="87" name="Google Shape;87;p148"/>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48"/>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9" name="Google Shape;89;p148"/>
          <p:cNvSpPr txBox="1">
            <a:spLocks noGrp="1"/>
          </p:cNvSpPr>
          <p:nvPr>
            <p:ph type="body" idx="2"/>
          </p:nvPr>
        </p:nvSpPr>
        <p:spPr>
          <a:xfrm>
            <a:off x="623232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0" name="Google Shape;90;p148"/>
          <p:cNvSpPr txBox="1">
            <a:spLocks noGrp="1"/>
          </p:cNvSpPr>
          <p:nvPr>
            <p:ph type="body" idx="3"/>
          </p:nvPr>
        </p:nvSpPr>
        <p:spPr>
          <a:xfrm>
            <a:off x="60960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1" name="Google Shape;91;p148"/>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
        <p:nvSpPr>
          <p:cNvPr id="5" name="PlaceHolder 2"/>
          <p:cNvSpPr>
            <a:spLocks noGrp="1"/>
          </p:cNvSpPr>
          <p:nvPr>
            <p:ph/>
          </p:nvPr>
        </p:nvSpPr>
        <p:spPr>
          <a:xfrm>
            <a:off x="609601" y="1604640"/>
            <a:ext cx="10972320" cy="397728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Tree>
    <p:extLst>
      <p:ext uri="{BB962C8B-B14F-4D97-AF65-F5344CB8AC3E}">
        <p14:creationId xmlns:p14="http://schemas.microsoft.com/office/powerpoint/2010/main" val="35522673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
        <p:nvSpPr>
          <p:cNvPr id="7" name="PlaceHolder 2"/>
          <p:cNvSpPr>
            <a:spLocks noGrp="1"/>
          </p:cNvSpPr>
          <p:nvPr>
            <p:ph/>
          </p:nvPr>
        </p:nvSpPr>
        <p:spPr>
          <a:xfrm>
            <a:off x="609600" y="1604640"/>
            <a:ext cx="5354400" cy="397728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8" name="PlaceHolder 3"/>
          <p:cNvSpPr>
            <a:spLocks noGrp="1"/>
          </p:cNvSpPr>
          <p:nvPr>
            <p:ph/>
          </p:nvPr>
        </p:nvSpPr>
        <p:spPr>
          <a:xfrm>
            <a:off x="6232320" y="1604640"/>
            <a:ext cx="5354400" cy="397728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Tree>
    <p:extLst>
      <p:ext uri="{BB962C8B-B14F-4D97-AF65-F5344CB8AC3E}">
        <p14:creationId xmlns:p14="http://schemas.microsoft.com/office/powerpoint/2010/main" val="37931078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Tree>
    <p:extLst>
      <p:ext uri="{BB962C8B-B14F-4D97-AF65-F5344CB8AC3E}">
        <p14:creationId xmlns:p14="http://schemas.microsoft.com/office/powerpoint/2010/main" val="29643885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601" y="273600"/>
            <a:ext cx="10972320" cy="5308320"/>
          </a:xfrm>
          <a:prstGeom prst="rect">
            <a:avLst/>
          </a:prstGeom>
          <a:noFill/>
          <a:ln w="0">
            <a:noFill/>
          </a:ln>
        </p:spPr>
        <p:txBody>
          <a:bodyPr lIns="0" tIns="0" rIns="0" bIns="0" anchor="ctr">
            <a:noAutofit/>
          </a:bodyPr>
          <a:lstStyle/>
          <a:p>
            <a:pPr algn="ctr">
              <a:buNone/>
            </a:pPr>
            <a:endParaRPr lang="en-IN" sz="4266" b="0" strike="noStrike" spc="-1">
              <a:latin typeface="Arial"/>
            </a:endParaRPr>
          </a:p>
        </p:txBody>
      </p:sp>
    </p:spTree>
    <p:extLst>
      <p:ext uri="{BB962C8B-B14F-4D97-AF65-F5344CB8AC3E}">
        <p14:creationId xmlns:p14="http://schemas.microsoft.com/office/powerpoint/2010/main" val="40481540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
        <p:nvSpPr>
          <p:cNvPr id="12" name="PlaceHolder 2"/>
          <p:cNvSpPr>
            <a:spLocks noGrp="1"/>
          </p:cNvSpPr>
          <p:nvPr>
            <p:ph/>
          </p:nvPr>
        </p:nvSpPr>
        <p:spPr>
          <a:xfrm>
            <a:off x="609600" y="1604640"/>
            <a:ext cx="53544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13" name="PlaceHolder 3"/>
          <p:cNvSpPr>
            <a:spLocks noGrp="1"/>
          </p:cNvSpPr>
          <p:nvPr>
            <p:ph/>
          </p:nvPr>
        </p:nvSpPr>
        <p:spPr>
          <a:xfrm>
            <a:off x="6232320" y="1604640"/>
            <a:ext cx="5354400" cy="397728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14" name="PlaceHolder 4"/>
          <p:cNvSpPr>
            <a:spLocks noGrp="1"/>
          </p:cNvSpPr>
          <p:nvPr>
            <p:ph/>
          </p:nvPr>
        </p:nvSpPr>
        <p:spPr>
          <a:xfrm>
            <a:off x="609600" y="3682560"/>
            <a:ext cx="53544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Tree>
    <p:extLst>
      <p:ext uri="{BB962C8B-B14F-4D97-AF65-F5344CB8AC3E}">
        <p14:creationId xmlns:p14="http://schemas.microsoft.com/office/powerpoint/2010/main" val="2483244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
        <p:nvSpPr>
          <p:cNvPr id="16" name="PlaceHolder 2"/>
          <p:cNvSpPr>
            <a:spLocks noGrp="1"/>
          </p:cNvSpPr>
          <p:nvPr>
            <p:ph/>
          </p:nvPr>
        </p:nvSpPr>
        <p:spPr>
          <a:xfrm>
            <a:off x="609600" y="1604640"/>
            <a:ext cx="5354400" cy="397728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17" name="PlaceHolder 3"/>
          <p:cNvSpPr>
            <a:spLocks noGrp="1"/>
          </p:cNvSpPr>
          <p:nvPr>
            <p:ph/>
          </p:nvPr>
        </p:nvSpPr>
        <p:spPr>
          <a:xfrm>
            <a:off x="6232320" y="1604640"/>
            <a:ext cx="53544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18" name="PlaceHolder 4"/>
          <p:cNvSpPr>
            <a:spLocks noGrp="1"/>
          </p:cNvSpPr>
          <p:nvPr>
            <p:ph/>
          </p:nvPr>
        </p:nvSpPr>
        <p:spPr>
          <a:xfrm>
            <a:off x="6232320" y="3682560"/>
            <a:ext cx="53544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Tree>
    <p:extLst>
      <p:ext uri="{BB962C8B-B14F-4D97-AF65-F5344CB8AC3E}">
        <p14:creationId xmlns:p14="http://schemas.microsoft.com/office/powerpoint/2010/main" val="6277551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
        <p:nvSpPr>
          <p:cNvPr id="20" name="PlaceHolder 2"/>
          <p:cNvSpPr>
            <a:spLocks noGrp="1"/>
          </p:cNvSpPr>
          <p:nvPr>
            <p:ph/>
          </p:nvPr>
        </p:nvSpPr>
        <p:spPr>
          <a:xfrm>
            <a:off x="609600" y="1604640"/>
            <a:ext cx="53544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21" name="PlaceHolder 3"/>
          <p:cNvSpPr>
            <a:spLocks noGrp="1"/>
          </p:cNvSpPr>
          <p:nvPr>
            <p:ph/>
          </p:nvPr>
        </p:nvSpPr>
        <p:spPr>
          <a:xfrm>
            <a:off x="6232320" y="1604640"/>
            <a:ext cx="53544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22" name="PlaceHolder 4"/>
          <p:cNvSpPr>
            <a:spLocks noGrp="1"/>
          </p:cNvSpPr>
          <p:nvPr>
            <p:ph/>
          </p:nvPr>
        </p:nvSpPr>
        <p:spPr>
          <a:xfrm>
            <a:off x="609601" y="3682560"/>
            <a:ext cx="1097232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Tree>
    <p:extLst>
      <p:ext uri="{BB962C8B-B14F-4D97-AF65-F5344CB8AC3E}">
        <p14:creationId xmlns:p14="http://schemas.microsoft.com/office/powerpoint/2010/main" val="9150530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
        <p:nvSpPr>
          <p:cNvPr id="24" name="PlaceHolder 2"/>
          <p:cNvSpPr>
            <a:spLocks noGrp="1"/>
          </p:cNvSpPr>
          <p:nvPr>
            <p:ph/>
          </p:nvPr>
        </p:nvSpPr>
        <p:spPr>
          <a:xfrm>
            <a:off x="609601" y="1604640"/>
            <a:ext cx="1097232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25" name="PlaceHolder 3"/>
          <p:cNvSpPr>
            <a:spLocks noGrp="1"/>
          </p:cNvSpPr>
          <p:nvPr>
            <p:ph/>
          </p:nvPr>
        </p:nvSpPr>
        <p:spPr>
          <a:xfrm>
            <a:off x="609601" y="3682560"/>
            <a:ext cx="1097232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Tree>
    <p:extLst>
      <p:ext uri="{BB962C8B-B14F-4D97-AF65-F5344CB8AC3E}">
        <p14:creationId xmlns:p14="http://schemas.microsoft.com/office/powerpoint/2010/main" val="31950435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
        <p:nvSpPr>
          <p:cNvPr id="27" name="PlaceHolder 2"/>
          <p:cNvSpPr>
            <a:spLocks noGrp="1"/>
          </p:cNvSpPr>
          <p:nvPr>
            <p:ph/>
          </p:nvPr>
        </p:nvSpPr>
        <p:spPr>
          <a:xfrm>
            <a:off x="609600" y="1604640"/>
            <a:ext cx="53544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28" name="PlaceHolder 3"/>
          <p:cNvSpPr>
            <a:spLocks noGrp="1"/>
          </p:cNvSpPr>
          <p:nvPr>
            <p:ph/>
          </p:nvPr>
        </p:nvSpPr>
        <p:spPr>
          <a:xfrm>
            <a:off x="6232320" y="1604640"/>
            <a:ext cx="53544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29" name="PlaceHolder 4"/>
          <p:cNvSpPr>
            <a:spLocks noGrp="1"/>
          </p:cNvSpPr>
          <p:nvPr>
            <p:ph/>
          </p:nvPr>
        </p:nvSpPr>
        <p:spPr>
          <a:xfrm>
            <a:off x="609600" y="3682560"/>
            <a:ext cx="53544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30" name="PlaceHolder 5"/>
          <p:cNvSpPr>
            <a:spLocks noGrp="1"/>
          </p:cNvSpPr>
          <p:nvPr>
            <p:ph/>
          </p:nvPr>
        </p:nvSpPr>
        <p:spPr>
          <a:xfrm>
            <a:off x="6232320" y="3682560"/>
            <a:ext cx="53544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Tree>
    <p:extLst>
      <p:ext uri="{BB962C8B-B14F-4D97-AF65-F5344CB8AC3E}">
        <p14:creationId xmlns:p14="http://schemas.microsoft.com/office/powerpoint/2010/main" val="34014171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endParaRPr lang="en-US" sz="3599" b="0" strike="noStrike" spc="-1">
              <a:solidFill>
                <a:srgbClr val="000000"/>
              </a:solidFill>
              <a:latin typeface="Calibri"/>
            </a:endParaRPr>
          </a:p>
        </p:txBody>
      </p:sp>
      <p:sp>
        <p:nvSpPr>
          <p:cNvPr id="32" name="PlaceHolder 2"/>
          <p:cNvSpPr>
            <a:spLocks noGrp="1"/>
          </p:cNvSpPr>
          <p:nvPr>
            <p:ph/>
          </p:nvPr>
        </p:nvSpPr>
        <p:spPr>
          <a:xfrm>
            <a:off x="609600" y="1604640"/>
            <a:ext cx="35328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33" name="PlaceHolder 3"/>
          <p:cNvSpPr>
            <a:spLocks noGrp="1"/>
          </p:cNvSpPr>
          <p:nvPr>
            <p:ph/>
          </p:nvPr>
        </p:nvSpPr>
        <p:spPr>
          <a:xfrm>
            <a:off x="4319520" y="1604640"/>
            <a:ext cx="35328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34" name="PlaceHolder 4"/>
          <p:cNvSpPr>
            <a:spLocks noGrp="1"/>
          </p:cNvSpPr>
          <p:nvPr>
            <p:ph/>
          </p:nvPr>
        </p:nvSpPr>
        <p:spPr>
          <a:xfrm>
            <a:off x="8029440" y="1604640"/>
            <a:ext cx="35328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35" name="PlaceHolder 5"/>
          <p:cNvSpPr>
            <a:spLocks noGrp="1"/>
          </p:cNvSpPr>
          <p:nvPr>
            <p:ph/>
          </p:nvPr>
        </p:nvSpPr>
        <p:spPr>
          <a:xfrm>
            <a:off x="609600" y="3682560"/>
            <a:ext cx="35328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36" name="PlaceHolder 6"/>
          <p:cNvSpPr>
            <a:spLocks noGrp="1"/>
          </p:cNvSpPr>
          <p:nvPr>
            <p:ph/>
          </p:nvPr>
        </p:nvSpPr>
        <p:spPr>
          <a:xfrm>
            <a:off x="4319520" y="3682560"/>
            <a:ext cx="35328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
        <p:nvSpPr>
          <p:cNvPr id="37" name="PlaceHolder 7"/>
          <p:cNvSpPr>
            <a:spLocks noGrp="1"/>
          </p:cNvSpPr>
          <p:nvPr>
            <p:ph/>
          </p:nvPr>
        </p:nvSpPr>
        <p:spPr>
          <a:xfrm>
            <a:off x="8029440" y="3682560"/>
            <a:ext cx="3532800" cy="1896960"/>
          </a:xfrm>
          <a:prstGeom prst="rect">
            <a:avLst/>
          </a:prstGeom>
          <a:noFill/>
          <a:ln w="0">
            <a:noFill/>
          </a:ln>
        </p:spPr>
        <p:txBody>
          <a:bodyPr lIns="0" tIns="0" rIns="0" bIns="0" anchor="t">
            <a:normAutofit/>
          </a:bodyPr>
          <a:lstStyle>
            <a:lvl1pPr>
              <a:lnSpc>
                <a:spcPct val="90000"/>
              </a:lnSpc>
              <a:spcBef>
                <a:spcPts val="1417"/>
              </a:spcBef>
              <a:buNone/>
              <a:defRPr/>
            </a:lvl1pPr>
          </a:lstStyle>
          <a:p>
            <a:pPr>
              <a:lnSpc>
                <a:spcPct val="90000"/>
              </a:lnSpc>
              <a:spcBef>
                <a:spcPts val="1417"/>
              </a:spcBef>
              <a:buNone/>
            </a:pPr>
            <a:endParaRPr lang="en-US" sz="2399" b="0" strike="noStrike" spc="-1">
              <a:solidFill>
                <a:srgbClr val="000000"/>
              </a:solidFill>
              <a:latin typeface="Calibri Light"/>
            </a:endParaRPr>
          </a:p>
        </p:txBody>
      </p:sp>
    </p:spTree>
    <p:extLst>
      <p:ext uri="{BB962C8B-B14F-4D97-AF65-F5344CB8AC3E}">
        <p14:creationId xmlns:p14="http://schemas.microsoft.com/office/powerpoint/2010/main" val="554170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2"/>
        <p:cNvGrpSpPr/>
        <p:nvPr/>
      </p:nvGrpSpPr>
      <p:grpSpPr>
        <a:xfrm>
          <a:off x="0" y="0"/>
          <a:ext cx="0" cy="0"/>
          <a:chOff x="0" y="0"/>
          <a:chExt cx="0" cy="0"/>
        </a:xfrm>
      </p:grpSpPr>
      <p:sp>
        <p:nvSpPr>
          <p:cNvPr id="93" name="Google Shape;93;p149"/>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49"/>
          <p:cNvSpPr txBox="1">
            <a:spLocks noGrp="1"/>
          </p:cNvSpPr>
          <p:nvPr>
            <p:ph type="body" idx="1"/>
          </p:nvPr>
        </p:nvSpPr>
        <p:spPr>
          <a:xfrm>
            <a:off x="60960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5" name="Google Shape;95;p149"/>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6" name="Google Shape;96;p149"/>
          <p:cNvSpPr txBox="1">
            <a:spLocks noGrp="1"/>
          </p:cNvSpPr>
          <p:nvPr>
            <p:ph type="body" idx="3"/>
          </p:nvPr>
        </p:nvSpPr>
        <p:spPr>
          <a:xfrm>
            <a:off x="623232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7" name="Google Shape;97;p149"/>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8011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22_Title Slide" type="title">
  <p:cSld name="22_Title Slide">
    <p:spTree>
      <p:nvGrpSpPr>
        <p:cNvPr id="1" name="Shape 590"/>
        <p:cNvGrpSpPr/>
        <p:nvPr/>
      </p:nvGrpSpPr>
      <p:grpSpPr>
        <a:xfrm>
          <a:off x="0" y="0"/>
          <a:ext cx="0" cy="0"/>
          <a:chOff x="0" y="0"/>
          <a:chExt cx="0" cy="0"/>
        </a:xfrm>
      </p:grpSpPr>
      <p:sp>
        <p:nvSpPr>
          <p:cNvPr id="591" name="Google Shape;591;p87"/>
          <p:cNvSpPr txBox="1">
            <a:spLocks noGrp="1"/>
          </p:cNvSpPr>
          <p:nvPr>
            <p:ph type="ctrTitle"/>
          </p:nvPr>
        </p:nvSpPr>
        <p:spPr>
          <a:xfrm>
            <a:off x="914400" y="2130463"/>
            <a:ext cx="10363200" cy="14700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2" name="Google Shape;592;p8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888888"/>
              </a:buClr>
              <a:buSzPts val="2799"/>
              <a:buNone/>
              <a:defRPr>
                <a:solidFill>
                  <a:srgbClr val="888888"/>
                </a:solidFil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a:endParaRPr/>
          </a:p>
        </p:txBody>
      </p:sp>
      <p:sp>
        <p:nvSpPr>
          <p:cNvPr id="593" name="Google Shape;593;p8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4" name="Google Shape;594;p8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5" name="Google Shape;595;p8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67999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49596D"/>
        </a:solidFill>
        <a:effectLst/>
      </p:bgPr>
    </p:bg>
    <p:spTree>
      <p:nvGrpSpPr>
        <p:cNvPr id="1" name="Shape 596"/>
        <p:cNvGrpSpPr/>
        <p:nvPr/>
      </p:nvGrpSpPr>
      <p:grpSpPr>
        <a:xfrm>
          <a:off x="0" y="0"/>
          <a:ext cx="0" cy="0"/>
          <a:chOff x="0" y="0"/>
          <a:chExt cx="0" cy="0"/>
        </a:xfrm>
      </p:grpSpPr>
      <p:sp>
        <p:nvSpPr>
          <p:cNvPr id="597" name="Google Shape;597;p88"/>
          <p:cNvSpPr txBox="1">
            <a:spLocks noGrp="1"/>
          </p:cNvSpPr>
          <p:nvPr>
            <p:ph type="body" idx="1"/>
          </p:nvPr>
        </p:nvSpPr>
        <p:spPr>
          <a:xfrm>
            <a:off x="2078233" y="314362"/>
            <a:ext cx="8016493" cy="914401"/>
          </a:xfrm>
          <a:prstGeom prst="rect">
            <a:avLst/>
          </a:prstGeom>
          <a:noFill/>
          <a:ln>
            <a:noFill/>
          </a:ln>
        </p:spPr>
        <p:txBody>
          <a:bodyPr spcFirstLastPara="1" wrap="square" lIns="91425" tIns="45700" rIns="91425" bIns="45700" anchor="t" anchorCtr="0">
            <a:noAutofit/>
          </a:bodyPr>
          <a:lstStyle>
            <a:lvl1pPr marL="457063" lvl="0" indent="-228531" algn="ctr">
              <a:lnSpc>
                <a:spcPct val="90000"/>
              </a:lnSpc>
              <a:spcBef>
                <a:spcPts val="1000"/>
              </a:spcBef>
              <a:spcAft>
                <a:spcPts val="0"/>
              </a:spcAft>
              <a:buClr>
                <a:schemeClr val="lt1"/>
              </a:buClr>
              <a:buSzPts val="5999"/>
              <a:buNone/>
              <a:defRPr sz="5997">
                <a:solidFill>
                  <a:schemeClr val="lt1"/>
                </a:solidFill>
                <a:latin typeface="REM"/>
                <a:ea typeface="REM"/>
                <a:cs typeface="REM"/>
                <a:sym typeface="REM"/>
              </a:defRPr>
            </a:lvl1pPr>
            <a:lvl2pPr marL="914126" lvl="1" indent="-342797" algn="l">
              <a:lnSpc>
                <a:spcPct val="90000"/>
              </a:lnSpc>
              <a:spcBef>
                <a:spcPts val="500"/>
              </a:spcBef>
              <a:spcAft>
                <a:spcPts val="0"/>
              </a:spcAft>
              <a:buClr>
                <a:schemeClr val="dk1"/>
              </a:buClr>
              <a:buSzPts val="1800"/>
              <a:buChar char="•"/>
              <a:defRPr/>
            </a:lvl2pPr>
            <a:lvl3pPr marL="1371189" lvl="2" indent="-342797" algn="l">
              <a:lnSpc>
                <a:spcPct val="90000"/>
              </a:lnSpc>
              <a:spcBef>
                <a:spcPts val="500"/>
              </a:spcBef>
              <a:spcAft>
                <a:spcPts val="0"/>
              </a:spcAft>
              <a:buClr>
                <a:schemeClr val="dk1"/>
              </a:buClr>
              <a:buSzPts val="1800"/>
              <a:buChar char="•"/>
              <a:defRPr/>
            </a:lvl3pPr>
            <a:lvl4pPr marL="1828251" lvl="3" indent="-342797" algn="l">
              <a:lnSpc>
                <a:spcPct val="90000"/>
              </a:lnSpc>
              <a:spcBef>
                <a:spcPts val="500"/>
              </a:spcBef>
              <a:spcAft>
                <a:spcPts val="0"/>
              </a:spcAft>
              <a:buClr>
                <a:schemeClr val="dk1"/>
              </a:buClr>
              <a:buSzPts val="1800"/>
              <a:buChar char="•"/>
              <a:defRPr/>
            </a:lvl4pPr>
            <a:lvl5pPr marL="2285314" lvl="4" indent="-342797" algn="l">
              <a:lnSpc>
                <a:spcPct val="90000"/>
              </a:lnSpc>
              <a:spcBef>
                <a:spcPts val="500"/>
              </a:spcBef>
              <a:spcAft>
                <a:spcPts val="0"/>
              </a:spcAft>
              <a:buClr>
                <a:schemeClr val="dk1"/>
              </a:buClr>
              <a:buSzPts val="1800"/>
              <a:buChar char="•"/>
              <a:defRPr/>
            </a:lvl5pPr>
            <a:lvl6pPr marL="2742377" lvl="5" indent="-342797" algn="l">
              <a:lnSpc>
                <a:spcPct val="90000"/>
              </a:lnSpc>
              <a:spcBef>
                <a:spcPts val="500"/>
              </a:spcBef>
              <a:spcAft>
                <a:spcPts val="0"/>
              </a:spcAft>
              <a:buClr>
                <a:schemeClr val="dk1"/>
              </a:buClr>
              <a:buSzPts val="1800"/>
              <a:buChar char="•"/>
              <a:defRPr/>
            </a:lvl6pPr>
            <a:lvl7pPr marL="3199440" lvl="6" indent="-342797" algn="l">
              <a:lnSpc>
                <a:spcPct val="90000"/>
              </a:lnSpc>
              <a:spcBef>
                <a:spcPts val="500"/>
              </a:spcBef>
              <a:spcAft>
                <a:spcPts val="0"/>
              </a:spcAft>
              <a:buClr>
                <a:schemeClr val="dk1"/>
              </a:buClr>
              <a:buSzPts val="1800"/>
              <a:buChar char="•"/>
              <a:defRPr/>
            </a:lvl7pPr>
            <a:lvl8pPr marL="3656503" lvl="7" indent="-342797" algn="l">
              <a:lnSpc>
                <a:spcPct val="90000"/>
              </a:lnSpc>
              <a:spcBef>
                <a:spcPts val="500"/>
              </a:spcBef>
              <a:spcAft>
                <a:spcPts val="0"/>
              </a:spcAft>
              <a:buClr>
                <a:schemeClr val="dk1"/>
              </a:buClr>
              <a:buSzPts val="1800"/>
              <a:buChar char="•"/>
              <a:defRPr/>
            </a:lvl8pPr>
            <a:lvl9pPr marL="4113566" lvl="8" indent="-342797" algn="l">
              <a:lnSpc>
                <a:spcPct val="90000"/>
              </a:lnSpc>
              <a:spcBef>
                <a:spcPts val="500"/>
              </a:spcBef>
              <a:spcAft>
                <a:spcPts val="0"/>
              </a:spcAft>
              <a:buClr>
                <a:schemeClr val="dk1"/>
              </a:buClr>
              <a:buSzPts val="1800"/>
              <a:buChar char="•"/>
              <a:defRPr/>
            </a:lvl9pPr>
          </a:lstStyle>
          <a:p>
            <a:endParaRPr/>
          </a:p>
        </p:txBody>
      </p:sp>
      <p:sp>
        <p:nvSpPr>
          <p:cNvPr id="598" name="Google Shape;598;p88"/>
          <p:cNvSpPr txBox="1">
            <a:spLocks noGrp="1"/>
          </p:cNvSpPr>
          <p:nvPr>
            <p:ph type="body" idx="2"/>
          </p:nvPr>
        </p:nvSpPr>
        <p:spPr>
          <a:xfrm>
            <a:off x="2661033" y="1143037"/>
            <a:ext cx="6865449" cy="533399"/>
          </a:xfrm>
          <a:prstGeom prst="rect">
            <a:avLst/>
          </a:prstGeom>
          <a:noFill/>
          <a:ln>
            <a:noFill/>
          </a:ln>
        </p:spPr>
        <p:txBody>
          <a:bodyPr spcFirstLastPara="1" wrap="square" lIns="91425" tIns="45700" rIns="91425" bIns="45700" anchor="t" anchorCtr="0">
            <a:normAutofit/>
          </a:bodyPr>
          <a:lstStyle>
            <a:lvl1pPr marL="457063" lvl="0" indent="-228531" algn="ctr">
              <a:lnSpc>
                <a:spcPct val="90000"/>
              </a:lnSpc>
              <a:spcBef>
                <a:spcPts val="1000"/>
              </a:spcBef>
              <a:spcAft>
                <a:spcPts val="0"/>
              </a:spcAft>
              <a:buClr>
                <a:schemeClr val="lt1"/>
              </a:buClr>
              <a:buSzPts val="1867"/>
              <a:buNone/>
              <a:defRPr sz="1866" i="0">
                <a:solidFill>
                  <a:schemeClr val="lt1"/>
                </a:solidFill>
                <a:latin typeface="Arial"/>
                <a:ea typeface="Arial"/>
                <a:cs typeface="Arial"/>
                <a:sym typeface="Arial"/>
              </a:defRPr>
            </a:lvl1pPr>
            <a:lvl2pPr marL="914126" lvl="1" indent="-342797" algn="l">
              <a:lnSpc>
                <a:spcPct val="90000"/>
              </a:lnSpc>
              <a:spcBef>
                <a:spcPts val="500"/>
              </a:spcBef>
              <a:spcAft>
                <a:spcPts val="0"/>
              </a:spcAft>
              <a:buClr>
                <a:schemeClr val="dk1"/>
              </a:buClr>
              <a:buSzPts val="1800"/>
              <a:buChar char="•"/>
              <a:defRPr/>
            </a:lvl2pPr>
            <a:lvl3pPr marL="1371189" lvl="2" indent="-342797" algn="l">
              <a:lnSpc>
                <a:spcPct val="90000"/>
              </a:lnSpc>
              <a:spcBef>
                <a:spcPts val="500"/>
              </a:spcBef>
              <a:spcAft>
                <a:spcPts val="0"/>
              </a:spcAft>
              <a:buClr>
                <a:schemeClr val="dk1"/>
              </a:buClr>
              <a:buSzPts val="1800"/>
              <a:buChar char="•"/>
              <a:defRPr/>
            </a:lvl3pPr>
            <a:lvl4pPr marL="1828251" lvl="3" indent="-342797" algn="l">
              <a:lnSpc>
                <a:spcPct val="90000"/>
              </a:lnSpc>
              <a:spcBef>
                <a:spcPts val="500"/>
              </a:spcBef>
              <a:spcAft>
                <a:spcPts val="0"/>
              </a:spcAft>
              <a:buClr>
                <a:schemeClr val="dk1"/>
              </a:buClr>
              <a:buSzPts val="1800"/>
              <a:buChar char="•"/>
              <a:defRPr/>
            </a:lvl4pPr>
            <a:lvl5pPr marL="2285314" lvl="4" indent="-342797" algn="l">
              <a:lnSpc>
                <a:spcPct val="90000"/>
              </a:lnSpc>
              <a:spcBef>
                <a:spcPts val="500"/>
              </a:spcBef>
              <a:spcAft>
                <a:spcPts val="0"/>
              </a:spcAft>
              <a:buClr>
                <a:schemeClr val="dk1"/>
              </a:buClr>
              <a:buSzPts val="1800"/>
              <a:buChar char="•"/>
              <a:defRPr/>
            </a:lvl5pPr>
            <a:lvl6pPr marL="2742377" lvl="5" indent="-342797" algn="l">
              <a:lnSpc>
                <a:spcPct val="90000"/>
              </a:lnSpc>
              <a:spcBef>
                <a:spcPts val="500"/>
              </a:spcBef>
              <a:spcAft>
                <a:spcPts val="0"/>
              </a:spcAft>
              <a:buClr>
                <a:schemeClr val="dk1"/>
              </a:buClr>
              <a:buSzPts val="1800"/>
              <a:buChar char="•"/>
              <a:defRPr/>
            </a:lvl6pPr>
            <a:lvl7pPr marL="3199440" lvl="6" indent="-342797" algn="l">
              <a:lnSpc>
                <a:spcPct val="90000"/>
              </a:lnSpc>
              <a:spcBef>
                <a:spcPts val="500"/>
              </a:spcBef>
              <a:spcAft>
                <a:spcPts val="0"/>
              </a:spcAft>
              <a:buClr>
                <a:schemeClr val="dk1"/>
              </a:buClr>
              <a:buSzPts val="1800"/>
              <a:buChar char="•"/>
              <a:defRPr/>
            </a:lvl7pPr>
            <a:lvl8pPr marL="3656503" lvl="7" indent="-342797" algn="l">
              <a:lnSpc>
                <a:spcPct val="90000"/>
              </a:lnSpc>
              <a:spcBef>
                <a:spcPts val="500"/>
              </a:spcBef>
              <a:spcAft>
                <a:spcPts val="0"/>
              </a:spcAft>
              <a:buClr>
                <a:schemeClr val="dk1"/>
              </a:buClr>
              <a:buSzPts val="1800"/>
              <a:buChar char="•"/>
              <a:defRPr/>
            </a:lvl8pPr>
            <a:lvl9pPr marL="4113566" lvl="8" indent="-342797"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2853848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97">
                                            <p:txEl>
                                              <p:pRg st="0" end="0"/>
                                            </p:txEl>
                                          </p:spTgt>
                                        </p:tgtEl>
                                        <p:attrNameLst>
                                          <p:attrName>style.visibility</p:attrName>
                                        </p:attrNameLst>
                                      </p:cBhvr>
                                      <p:to>
                                        <p:strVal val="visible"/>
                                      </p:to>
                                    </p:set>
                                    <p:anim calcmode="lin" valueType="num">
                                      <p:cBhvr additive="base">
                                        <p:cTn id="7" dur="1000"/>
                                        <p:tgtEl>
                                          <p:spTgt spid="597">
                                            <p:txEl>
                                              <p:pRg st="0" end="0"/>
                                            </p:txEl>
                                          </p:spTgt>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597">
                                            <p:txEl>
                                              <p:charRg st="1" end="1"/>
                                            </p:txEl>
                                          </p:spTgt>
                                        </p:tgtEl>
                                        <p:attrNameLst>
                                          <p:attrName>style.visibility</p:attrName>
                                        </p:attrNameLst>
                                      </p:cBhvr>
                                      <p:to>
                                        <p:strVal val="visible"/>
                                      </p:to>
                                    </p:set>
                                    <p:anim calcmode="lin" valueType="num">
                                      <p:cBhvr additive="base">
                                        <p:cTn id="10" dur="1000"/>
                                        <p:tgtEl>
                                          <p:spTgt spid="597">
                                            <p:txEl>
                                              <p:charRg st="1" end="1"/>
                                            </p:txEl>
                                          </p:spTgt>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597">
                                            <p:txEl>
                                              <p:charRg st="1" end="1"/>
                                            </p:txEl>
                                          </p:spTgt>
                                        </p:tgtEl>
                                        <p:attrNameLst>
                                          <p:attrName>style.visibility</p:attrName>
                                        </p:attrNameLst>
                                      </p:cBhvr>
                                      <p:to>
                                        <p:strVal val="visible"/>
                                      </p:to>
                                    </p:set>
                                    <p:anim calcmode="lin" valueType="num">
                                      <p:cBhvr additive="base">
                                        <p:cTn id="13" dur="1000"/>
                                        <p:tgtEl>
                                          <p:spTgt spid="597">
                                            <p:txEl>
                                              <p:charRg st="1" end="1"/>
                                            </p:txEl>
                                          </p:spTgt>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597">
                                            <p:txEl>
                                              <p:charRg st="1" end="1"/>
                                            </p:txEl>
                                          </p:spTgt>
                                        </p:tgtEl>
                                        <p:attrNameLst>
                                          <p:attrName>style.visibility</p:attrName>
                                        </p:attrNameLst>
                                      </p:cBhvr>
                                      <p:to>
                                        <p:strVal val="visible"/>
                                      </p:to>
                                    </p:set>
                                    <p:anim calcmode="lin" valueType="num">
                                      <p:cBhvr additive="base">
                                        <p:cTn id="16" dur="1000"/>
                                        <p:tgtEl>
                                          <p:spTgt spid="597">
                                            <p:txEl>
                                              <p:charRg st="1" end="1"/>
                                            </p:txEl>
                                          </p:spTgt>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597">
                                            <p:txEl>
                                              <p:charRg st="1" end="1"/>
                                            </p:txEl>
                                          </p:spTgt>
                                        </p:tgtEl>
                                        <p:attrNameLst>
                                          <p:attrName>style.visibility</p:attrName>
                                        </p:attrNameLst>
                                      </p:cBhvr>
                                      <p:to>
                                        <p:strVal val="visible"/>
                                      </p:to>
                                    </p:set>
                                    <p:anim calcmode="lin" valueType="num">
                                      <p:cBhvr additive="base">
                                        <p:cTn id="19" dur="1000"/>
                                        <p:tgtEl>
                                          <p:spTgt spid="597">
                                            <p:txEl>
                                              <p:charRg st="1" end="1"/>
                                            </p:txEl>
                                          </p:spTgt>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0"/>
                                  </p:stCondLst>
                                  <p:childTnLst>
                                    <p:set>
                                      <p:cBhvr>
                                        <p:cTn id="21" dur="1" fill="hold">
                                          <p:stCondLst>
                                            <p:cond delay="0"/>
                                          </p:stCondLst>
                                        </p:cTn>
                                        <p:tgtEl>
                                          <p:spTgt spid="597">
                                            <p:txEl>
                                              <p:charRg st="1" end="1"/>
                                            </p:txEl>
                                          </p:spTgt>
                                        </p:tgtEl>
                                        <p:attrNameLst>
                                          <p:attrName>style.visibility</p:attrName>
                                        </p:attrNameLst>
                                      </p:cBhvr>
                                      <p:to>
                                        <p:strVal val="visible"/>
                                      </p:to>
                                    </p:set>
                                    <p:anim calcmode="lin" valueType="num">
                                      <p:cBhvr additive="base">
                                        <p:cTn id="22" dur="1000"/>
                                        <p:tgtEl>
                                          <p:spTgt spid="597">
                                            <p:txEl>
                                              <p:charRg st="1" end="1"/>
                                            </p:txEl>
                                          </p:spTgt>
                                        </p:tgtEl>
                                        <p:attrNameLst>
                                          <p:attrName>ppt_x</p:attrName>
                                        </p:attrNameLst>
                                      </p:cBhvr>
                                      <p:tavLst>
                                        <p:tav tm="0">
                                          <p:val>
                                            <p:strVal val="#ppt_x+1"/>
                                          </p:val>
                                        </p:tav>
                                        <p:tav tm="100000">
                                          <p:val>
                                            <p:strVal val="#ppt_x"/>
                                          </p:val>
                                        </p:tav>
                                      </p:tavLst>
                                    </p:anim>
                                  </p:childTnLst>
                                </p:cTn>
                              </p:par>
                              <p:par>
                                <p:cTn id="23" presetID="2" presetClass="entr" presetSubtype="2" fill="hold" nodeType="withEffect">
                                  <p:stCondLst>
                                    <p:cond delay="0"/>
                                  </p:stCondLst>
                                  <p:childTnLst>
                                    <p:set>
                                      <p:cBhvr>
                                        <p:cTn id="24" dur="1" fill="hold">
                                          <p:stCondLst>
                                            <p:cond delay="0"/>
                                          </p:stCondLst>
                                        </p:cTn>
                                        <p:tgtEl>
                                          <p:spTgt spid="597">
                                            <p:txEl>
                                              <p:charRg st="1" end="1"/>
                                            </p:txEl>
                                          </p:spTgt>
                                        </p:tgtEl>
                                        <p:attrNameLst>
                                          <p:attrName>style.visibility</p:attrName>
                                        </p:attrNameLst>
                                      </p:cBhvr>
                                      <p:to>
                                        <p:strVal val="visible"/>
                                      </p:to>
                                    </p:set>
                                    <p:anim calcmode="lin" valueType="num">
                                      <p:cBhvr additive="base">
                                        <p:cTn id="25" dur="1000"/>
                                        <p:tgtEl>
                                          <p:spTgt spid="597">
                                            <p:txEl>
                                              <p:charRg st="1" end="1"/>
                                            </p:txEl>
                                          </p:spTgt>
                                        </p:tgtEl>
                                        <p:attrNameLst>
                                          <p:attrName>ppt_x</p:attrName>
                                        </p:attrNameLst>
                                      </p:cBhvr>
                                      <p:tavLst>
                                        <p:tav tm="0">
                                          <p:val>
                                            <p:strVal val="#ppt_x+1"/>
                                          </p:val>
                                        </p:tav>
                                        <p:tav tm="100000">
                                          <p:val>
                                            <p:strVal val="#ppt_x"/>
                                          </p:val>
                                        </p:tav>
                                      </p:tavLst>
                                    </p:anim>
                                  </p:childTnLst>
                                </p:cTn>
                              </p:par>
                              <p:par>
                                <p:cTn id="26" presetID="2" presetClass="entr" presetSubtype="2" fill="hold" nodeType="withEffect">
                                  <p:stCondLst>
                                    <p:cond delay="0"/>
                                  </p:stCondLst>
                                  <p:childTnLst>
                                    <p:set>
                                      <p:cBhvr>
                                        <p:cTn id="27" dur="1" fill="hold">
                                          <p:stCondLst>
                                            <p:cond delay="0"/>
                                          </p:stCondLst>
                                        </p:cTn>
                                        <p:tgtEl>
                                          <p:spTgt spid="597">
                                            <p:txEl>
                                              <p:charRg st="1" end="1"/>
                                            </p:txEl>
                                          </p:spTgt>
                                        </p:tgtEl>
                                        <p:attrNameLst>
                                          <p:attrName>style.visibility</p:attrName>
                                        </p:attrNameLst>
                                      </p:cBhvr>
                                      <p:to>
                                        <p:strVal val="visible"/>
                                      </p:to>
                                    </p:set>
                                    <p:anim calcmode="lin" valueType="num">
                                      <p:cBhvr additive="base">
                                        <p:cTn id="28" dur="1000"/>
                                        <p:tgtEl>
                                          <p:spTgt spid="597">
                                            <p:txEl>
                                              <p:charRg st="1" end="1"/>
                                            </p:txEl>
                                          </p:spTgt>
                                        </p:tgtEl>
                                        <p:attrNameLst>
                                          <p:attrName>ppt_x</p:attrName>
                                        </p:attrNameLst>
                                      </p:cBhvr>
                                      <p:tavLst>
                                        <p:tav tm="0">
                                          <p:val>
                                            <p:strVal val="#ppt_x+1"/>
                                          </p:val>
                                        </p:tav>
                                        <p:tav tm="100000">
                                          <p:val>
                                            <p:strVal val="#ppt_x"/>
                                          </p:val>
                                        </p:tav>
                                      </p:tavLst>
                                    </p:anim>
                                  </p:childTnLst>
                                </p:cTn>
                              </p:par>
                              <p:par>
                                <p:cTn id="29" presetID="2" presetClass="entr" presetSubtype="2" fill="hold" nodeType="withEffect">
                                  <p:stCondLst>
                                    <p:cond delay="0"/>
                                  </p:stCondLst>
                                  <p:childTnLst>
                                    <p:set>
                                      <p:cBhvr>
                                        <p:cTn id="30" dur="1" fill="hold">
                                          <p:stCondLst>
                                            <p:cond delay="0"/>
                                          </p:stCondLst>
                                        </p:cTn>
                                        <p:tgtEl>
                                          <p:spTgt spid="597">
                                            <p:txEl>
                                              <p:charRg st="1" end="1"/>
                                            </p:txEl>
                                          </p:spTgt>
                                        </p:tgtEl>
                                        <p:attrNameLst>
                                          <p:attrName>style.visibility</p:attrName>
                                        </p:attrNameLst>
                                      </p:cBhvr>
                                      <p:to>
                                        <p:strVal val="visible"/>
                                      </p:to>
                                    </p:set>
                                    <p:anim calcmode="lin" valueType="num">
                                      <p:cBhvr additive="base">
                                        <p:cTn id="31" dur="1000"/>
                                        <p:tgtEl>
                                          <p:spTgt spid="597">
                                            <p:txEl>
                                              <p:charRg st="1" end="1"/>
                                            </p:txEl>
                                          </p:spTgt>
                                        </p:tgtEl>
                                        <p:attrNameLst>
                                          <p:attrName>ppt_x</p:attrName>
                                        </p:attrNameLst>
                                      </p:cBhvr>
                                      <p:tavLst>
                                        <p:tav tm="0">
                                          <p:val>
                                            <p:strVal val="#ppt_x+1"/>
                                          </p:val>
                                        </p:tav>
                                        <p:tav tm="100000">
                                          <p:val>
                                            <p:strVal val="#ppt_x"/>
                                          </p:val>
                                        </p:tav>
                                      </p:tavLst>
                                    </p:anim>
                                  </p:childTnLst>
                                </p:cTn>
                              </p:par>
                              <p:par>
                                <p:cTn id="32" presetID="2" presetClass="entr" presetSubtype="2" fill="hold" nodeType="withEffect">
                                  <p:stCondLst>
                                    <p:cond delay="250"/>
                                  </p:stCondLst>
                                  <p:childTnLst>
                                    <p:set>
                                      <p:cBhvr>
                                        <p:cTn id="33" dur="1" fill="hold">
                                          <p:stCondLst>
                                            <p:cond delay="0"/>
                                          </p:stCondLst>
                                        </p:cTn>
                                        <p:tgtEl>
                                          <p:spTgt spid="598">
                                            <p:txEl>
                                              <p:pRg st="0" end="0"/>
                                            </p:txEl>
                                          </p:spTgt>
                                        </p:tgtEl>
                                        <p:attrNameLst>
                                          <p:attrName>style.visibility</p:attrName>
                                        </p:attrNameLst>
                                      </p:cBhvr>
                                      <p:to>
                                        <p:strVal val="visible"/>
                                      </p:to>
                                    </p:set>
                                    <p:anim calcmode="lin" valueType="num">
                                      <p:cBhvr additive="base">
                                        <p:cTn id="34" dur="1000"/>
                                        <p:tgtEl>
                                          <p:spTgt spid="598">
                                            <p:txEl>
                                              <p:pRg st="0" end="0"/>
                                            </p:txEl>
                                          </p:spTgt>
                                        </p:tgtEl>
                                        <p:attrNameLst>
                                          <p:attrName>ppt_x</p:attrName>
                                        </p:attrNameLst>
                                      </p:cBhvr>
                                      <p:tavLst>
                                        <p:tav tm="0">
                                          <p:val>
                                            <p:strVal val="#ppt_x+1"/>
                                          </p:val>
                                        </p:tav>
                                        <p:tav tm="100000">
                                          <p:val>
                                            <p:strVal val="#ppt_x"/>
                                          </p:val>
                                        </p:tav>
                                      </p:tavLst>
                                    </p:anim>
                                  </p:childTnLst>
                                </p:cTn>
                              </p:par>
                              <p:par>
                                <p:cTn id="35" presetID="2" presetClass="entr" presetSubtype="2" fill="hold" nodeType="withEffect">
                                  <p:stCondLst>
                                    <p:cond delay="250"/>
                                  </p:stCondLst>
                                  <p:childTnLst>
                                    <p:set>
                                      <p:cBhvr>
                                        <p:cTn id="36" dur="1" fill="hold">
                                          <p:stCondLst>
                                            <p:cond delay="0"/>
                                          </p:stCondLst>
                                        </p:cTn>
                                        <p:tgtEl>
                                          <p:spTgt spid="598">
                                            <p:txEl>
                                              <p:charRg st="1" end="1"/>
                                            </p:txEl>
                                          </p:spTgt>
                                        </p:tgtEl>
                                        <p:attrNameLst>
                                          <p:attrName>style.visibility</p:attrName>
                                        </p:attrNameLst>
                                      </p:cBhvr>
                                      <p:to>
                                        <p:strVal val="visible"/>
                                      </p:to>
                                    </p:set>
                                    <p:anim calcmode="lin" valueType="num">
                                      <p:cBhvr additive="base">
                                        <p:cTn id="37" dur="1000"/>
                                        <p:tgtEl>
                                          <p:spTgt spid="598">
                                            <p:txEl>
                                              <p:charRg st="1" end="1"/>
                                            </p:txEl>
                                          </p:spTgt>
                                        </p:tgtEl>
                                        <p:attrNameLst>
                                          <p:attrName>ppt_x</p:attrName>
                                        </p:attrNameLst>
                                      </p:cBhvr>
                                      <p:tavLst>
                                        <p:tav tm="0">
                                          <p:val>
                                            <p:strVal val="#ppt_x+1"/>
                                          </p:val>
                                        </p:tav>
                                        <p:tav tm="100000">
                                          <p:val>
                                            <p:strVal val="#ppt_x"/>
                                          </p:val>
                                        </p:tav>
                                      </p:tavLst>
                                    </p:anim>
                                  </p:childTnLst>
                                </p:cTn>
                              </p:par>
                              <p:par>
                                <p:cTn id="38" presetID="2" presetClass="entr" presetSubtype="2" fill="hold" nodeType="withEffect">
                                  <p:stCondLst>
                                    <p:cond delay="250"/>
                                  </p:stCondLst>
                                  <p:childTnLst>
                                    <p:set>
                                      <p:cBhvr>
                                        <p:cTn id="39" dur="1" fill="hold">
                                          <p:stCondLst>
                                            <p:cond delay="0"/>
                                          </p:stCondLst>
                                        </p:cTn>
                                        <p:tgtEl>
                                          <p:spTgt spid="598">
                                            <p:txEl>
                                              <p:charRg st="1" end="1"/>
                                            </p:txEl>
                                          </p:spTgt>
                                        </p:tgtEl>
                                        <p:attrNameLst>
                                          <p:attrName>style.visibility</p:attrName>
                                        </p:attrNameLst>
                                      </p:cBhvr>
                                      <p:to>
                                        <p:strVal val="visible"/>
                                      </p:to>
                                    </p:set>
                                    <p:anim calcmode="lin" valueType="num">
                                      <p:cBhvr additive="base">
                                        <p:cTn id="40" dur="1000"/>
                                        <p:tgtEl>
                                          <p:spTgt spid="598">
                                            <p:txEl>
                                              <p:charRg st="1" end="1"/>
                                            </p:txEl>
                                          </p:spTgt>
                                        </p:tgtEl>
                                        <p:attrNameLst>
                                          <p:attrName>ppt_x</p:attrName>
                                        </p:attrNameLst>
                                      </p:cBhvr>
                                      <p:tavLst>
                                        <p:tav tm="0">
                                          <p:val>
                                            <p:strVal val="#ppt_x+1"/>
                                          </p:val>
                                        </p:tav>
                                        <p:tav tm="100000">
                                          <p:val>
                                            <p:strVal val="#ppt_x"/>
                                          </p:val>
                                        </p:tav>
                                      </p:tavLst>
                                    </p:anim>
                                  </p:childTnLst>
                                </p:cTn>
                              </p:par>
                              <p:par>
                                <p:cTn id="41" presetID="2" presetClass="entr" presetSubtype="2" fill="hold" nodeType="withEffect">
                                  <p:stCondLst>
                                    <p:cond delay="250"/>
                                  </p:stCondLst>
                                  <p:childTnLst>
                                    <p:set>
                                      <p:cBhvr>
                                        <p:cTn id="42" dur="1" fill="hold">
                                          <p:stCondLst>
                                            <p:cond delay="0"/>
                                          </p:stCondLst>
                                        </p:cTn>
                                        <p:tgtEl>
                                          <p:spTgt spid="598">
                                            <p:txEl>
                                              <p:charRg st="1" end="1"/>
                                            </p:txEl>
                                          </p:spTgt>
                                        </p:tgtEl>
                                        <p:attrNameLst>
                                          <p:attrName>style.visibility</p:attrName>
                                        </p:attrNameLst>
                                      </p:cBhvr>
                                      <p:to>
                                        <p:strVal val="visible"/>
                                      </p:to>
                                    </p:set>
                                    <p:anim calcmode="lin" valueType="num">
                                      <p:cBhvr additive="base">
                                        <p:cTn id="43" dur="1000"/>
                                        <p:tgtEl>
                                          <p:spTgt spid="598">
                                            <p:txEl>
                                              <p:charRg st="1" end="1"/>
                                            </p:txEl>
                                          </p:spTgt>
                                        </p:tgtEl>
                                        <p:attrNameLst>
                                          <p:attrName>ppt_x</p:attrName>
                                        </p:attrNameLst>
                                      </p:cBhvr>
                                      <p:tavLst>
                                        <p:tav tm="0">
                                          <p:val>
                                            <p:strVal val="#ppt_x+1"/>
                                          </p:val>
                                        </p:tav>
                                        <p:tav tm="100000">
                                          <p:val>
                                            <p:strVal val="#ppt_x"/>
                                          </p:val>
                                        </p:tav>
                                      </p:tavLst>
                                    </p:anim>
                                  </p:childTnLst>
                                </p:cTn>
                              </p:par>
                              <p:par>
                                <p:cTn id="44" presetID="2" presetClass="entr" presetSubtype="2" fill="hold" nodeType="withEffect">
                                  <p:stCondLst>
                                    <p:cond delay="250"/>
                                  </p:stCondLst>
                                  <p:childTnLst>
                                    <p:set>
                                      <p:cBhvr>
                                        <p:cTn id="45" dur="1" fill="hold">
                                          <p:stCondLst>
                                            <p:cond delay="0"/>
                                          </p:stCondLst>
                                        </p:cTn>
                                        <p:tgtEl>
                                          <p:spTgt spid="598">
                                            <p:txEl>
                                              <p:charRg st="1" end="1"/>
                                            </p:txEl>
                                          </p:spTgt>
                                        </p:tgtEl>
                                        <p:attrNameLst>
                                          <p:attrName>style.visibility</p:attrName>
                                        </p:attrNameLst>
                                      </p:cBhvr>
                                      <p:to>
                                        <p:strVal val="visible"/>
                                      </p:to>
                                    </p:set>
                                    <p:anim calcmode="lin" valueType="num">
                                      <p:cBhvr additive="base">
                                        <p:cTn id="46" dur="1000"/>
                                        <p:tgtEl>
                                          <p:spTgt spid="598">
                                            <p:txEl>
                                              <p:charRg st="1" end="1"/>
                                            </p:txEl>
                                          </p:spTgt>
                                        </p:tgtEl>
                                        <p:attrNameLst>
                                          <p:attrName>ppt_x</p:attrName>
                                        </p:attrNameLst>
                                      </p:cBhvr>
                                      <p:tavLst>
                                        <p:tav tm="0">
                                          <p:val>
                                            <p:strVal val="#ppt_x+1"/>
                                          </p:val>
                                        </p:tav>
                                        <p:tav tm="100000">
                                          <p:val>
                                            <p:strVal val="#ppt_x"/>
                                          </p:val>
                                        </p:tav>
                                      </p:tavLst>
                                    </p:anim>
                                  </p:childTnLst>
                                </p:cTn>
                              </p:par>
                              <p:par>
                                <p:cTn id="47" presetID="2" presetClass="entr" presetSubtype="2" fill="hold" nodeType="withEffect">
                                  <p:stCondLst>
                                    <p:cond delay="250"/>
                                  </p:stCondLst>
                                  <p:childTnLst>
                                    <p:set>
                                      <p:cBhvr>
                                        <p:cTn id="48" dur="1" fill="hold">
                                          <p:stCondLst>
                                            <p:cond delay="0"/>
                                          </p:stCondLst>
                                        </p:cTn>
                                        <p:tgtEl>
                                          <p:spTgt spid="598">
                                            <p:txEl>
                                              <p:charRg st="1" end="1"/>
                                            </p:txEl>
                                          </p:spTgt>
                                        </p:tgtEl>
                                        <p:attrNameLst>
                                          <p:attrName>style.visibility</p:attrName>
                                        </p:attrNameLst>
                                      </p:cBhvr>
                                      <p:to>
                                        <p:strVal val="visible"/>
                                      </p:to>
                                    </p:set>
                                    <p:anim calcmode="lin" valueType="num">
                                      <p:cBhvr additive="base">
                                        <p:cTn id="49" dur="1000"/>
                                        <p:tgtEl>
                                          <p:spTgt spid="598">
                                            <p:txEl>
                                              <p:charRg st="1" end="1"/>
                                            </p:txEl>
                                          </p:spTgt>
                                        </p:tgtEl>
                                        <p:attrNameLst>
                                          <p:attrName>ppt_x</p:attrName>
                                        </p:attrNameLst>
                                      </p:cBhvr>
                                      <p:tavLst>
                                        <p:tav tm="0">
                                          <p:val>
                                            <p:strVal val="#ppt_x+1"/>
                                          </p:val>
                                        </p:tav>
                                        <p:tav tm="100000">
                                          <p:val>
                                            <p:strVal val="#ppt_x"/>
                                          </p:val>
                                        </p:tav>
                                      </p:tavLst>
                                    </p:anim>
                                  </p:childTnLst>
                                </p:cTn>
                              </p:par>
                              <p:par>
                                <p:cTn id="50" presetID="2" presetClass="entr" presetSubtype="2" fill="hold" nodeType="withEffect">
                                  <p:stCondLst>
                                    <p:cond delay="250"/>
                                  </p:stCondLst>
                                  <p:childTnLst>
                                    <p:set>
                                      <p:cBhvr>
                                        <p:cTn id="51" dur="1" fill="hold">
                                          <p:stCondLst>
                                            <p:cond delay="0"/>
                                          </p:stCondLst>
                                        </p:cTn>
                                        <p:tgtEl>
                                          <p:spTgt spid="598">
                                            <p:txEl>
                                              <p:charRg st="1" end="1"/>
                                            </p:txEl>
                                          </p:spTgt>
                                        </p:tgtEl>
                                        <p:attrNameLst>
                                          <p:attrName>style.visibility</p:attrName>
                                        </p:attrNameLst>
                                      </p:cBhvr>
                                      <p:to>
                                        <p:strVal val="visible"/>
                                      </p:to>
                                    </p:set>
                                    <p:anim calcmode="lin" valueType="num">
                                      <p:cBhvr additive="base">
                                        <p:cTn id="52" dur="1000"/>
                                        <p:tgtEl>
                                          <p:spTgt spid="598">
                                            <p:txEl>
                                              <p:charRg st="1" end="1"/>
                                            </p:txEl>
                                          </p:spTgt>
                                        </p:tgtEl>
                                        <p:attrNameLst>
                                          <p:attrName>ppt_x</p:attrName>
                                        </p:attrNameLst>
                                      </p:cBhvr>
                                      <p:tavLst>
                                        <p:tav tm="0">
                                          <p:val>
                                            <p:strVal val="#ppt_x+1"/>
                                          </p:val>
                                        </p:tav>
                                        <p:tav tm="100000">
                                          <p:val>
                                            <p:strVal val="#ppt_x"/>
                                          </p:val>
                                        </p:tav>
                                      </p:tavLst>
                                    </p:anim>
                                  </p:childTnLst>
                                </p:cTn>
                              </p:par>
                              <p:par>
                                <p:cTn id="53" presetID="2" presetClass="entr" presetSubtype="2" fill="hold" nodeType="withEffect">
                                  <p:stCondLst>
                                    <p:cond delay="250"/>
                                  </p:stCondLst>
                                  <p:childTnLst>
                                    <p:set>
                                      <p:cBhvr>
                                        <p:cTn id="54" dur="1" fill="hold">
                                          <p:stCondLst>
                                            <p:cond delay="0"/>
                                          </p:stCondLst>
                                        </p:cTn>
                                        <p:tgtEl>
                                          <p:spTgt spid="598">
                                            <p:txEl>
                                              <p:charRg st="1" end="1"/>
                                            </p:txEl>
                                          </p:spTgt>
                                        </p:tgtEl>
                                        <p:attrNameLst>
                                          <p:attrName>style.visibility</p:attrName>
                                        </p:attrNameLst>
                                      </p:cBhvr>
                                      <p:to>
                                        <p:strVal val="visible"/>
                                      </p:to>
                                    </p:set>
                                    <p:anim calcmode="lin" valueType="num">
                                      <p:cBhvr additive="base">
                                        <p:cTn id="55" dur="1000"/>
                                        <p:tgtEl>
                                          <p:spTgt spid="598">
                                            <p:txEl>
                                              <p:charRg st="1" end="1"/>
                                            </p:txEl>
                                          </p:spTgt>
                                        </p:tgtEl>
                                        <p:attrNameLst>
                                          <p:attrName>ppt_x</p:attrName>
                                        </p:attrNameLst>
                                      </p:cBhvr>
                                      <p:tavLst>
                                        <p:tav tm="0">
                                          <p:val>
                                            <p:strVal val="#ppt_x+1"/>
                                          </p:val>
                                        </p:tav>
                                        <p:tav tm="100000">
                                          <p:val>
                                            <p:strVal val="#ppt_x"/>
                                          </p:val>
                                        </p:tav>
                                      </p:tavLst>
                                    </p:anim>
                                  </p:childTnLst>
                                </p:cTn>
                              </p:par>
                              <p:par>
                                <p:cTn id="56" presetID="2" presetClass="entr" presetSubtype="2" fill="hold" nodeType="withEffect">
                                  <p:stCondLst>
                                    <p:cond delay="250"/>
                                  </p:stCondLst>
                                  <p:childTnLst>
                                    <p:set>
                                      <p:cBhvr>
                                        <p:cTn id="57" dur="1" fill="hold">
                                          <p:stCondLst>
                                            <p:cond delay="0"/>
                                          </p:stCondLst>
                                        </p:cTn>
                                        <p:tgtEl>
                                          <p:spTgt spid="598">
                                            <p:txEl>
                                              <p:charRg st="1" end="1"/>
                                            </p:txEl>
                                          </p:spTgt>
                                        </p:tgtEl>
                                        <p:attrNameLst>
                                          <p:attrName>style.visibility</p:attrName>
                                        </p:attrNameLst>
                                      </p:cBhvr>
                                      <p:to>
                                        <p:strVal val="visible"/>
                                      </p:to>
                                    </p:set>
                                    <p:anim calcmode="lin" valueType="num">
                                      <p:cBhvr additive="base">
                                        <p:cTn id="58" dur="1000"/>
                                        <p:tgtEl>
                                          <p:spTgt spid="598">
                                            <p:txEl>
                                              <p:charRg st="1" end="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9"/>
        <p:cNvGrpSpPr/>
        <p:nvPr/>
      </p:nvGrpSpPr>
      <p:grpSpPr>
        <a:xfrm>
          <a:off x="0" y="0"/>
          <a:ext cx="0" cy="0"/>
          <a:chOff x="0" y="0"/>
          <a:chExt cx="0" cy="0"/>
        </a:xfrm>
      </p:grpSpPr>
      <p:sp>
        <p:nvSpPr>
          <p:cNvPr id="600" name="Google Shape;600;p8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1" name="Google Shape;601;p8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8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05299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03"/>
        <p:cNvGrpSpPr/>
        <p:nvPr/>
      </p:nvGrpSpPr>
      <p:grpSpPr>
        <a:xfrm>
          <a:off x="0" y="0"/>
          <a:ext cx="0" cy="0"/>
          <a:chOff x="0" y="0"/>
          <a:chExt cx="0" cy="0"/>
        </a:xfrm>
      </p:grpSpPr>
      <p:sp>
        <p:nvSpPr>
          <p:cNvPr id="604" name="Google Shape;604;p9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5" name="Google Shape;605;p9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063" lvl="0" indent="-342797" algn="l">
              <a:lnSpc>
                <a:spcPct val="90000"/>
              </a:lnSpc>
              <a:spcBef>
                <a:spcPts val="1000"/>
              </a:spcBef>
              <a:spcAft>
                <a:spcPts val="0"/>
              </a:spcAft>
              <a:buClr>
                <a:schemeClr val="dk1"/>
              </a:buClr>
              <a:buSzPts val="1800"/>
              <a:buChar char="•"/>
              <a:defRPr/>
            </a:lvl1pPr>
            <a:lvl2pPr marL="914126" lvl="1" indent="-342797" algn="l">
              <a:lnSpc>
                <a:spcPct val="90000"/>
              </a:lnSpc>
              <a:spcBef>
                <a:spcPts val="500"/>
              </a:spcBef>
              <a:spcAft>
                <a:spcPts val="0"/>
              </a:spcAft>
              <a:buClr>
                <a:schemeClr val="dk1"/>
              </a:buClr>
              <a:buSzPts val="1800"/>
              <a:buChar char="•"/>
              <a:defRPr/>
            </a:lvl2pPr>
            <a:lvl3pPr marL="1371189" lvl="2" indent="-342797" algn="l">
              <a:lnSpc>
                <a:spcPct val="90000"/>
              </a:lnSpc>
              <a:spcBef>
                <a:spcPts val="500"/>
              </a:spcBef>
              <a:spcAft>
                <a:spcPts val="0"/>
              </a:spcAft>
              <a:buClr>
                <a:schemeClr val="dk1"/>
              </a:buClr>
              <a:buSzPts val="1800"/>
              <a:buChar char="•"/>
              <a:defRPr/>
            </a:lvl3pPr>
            <a:lvl4pPr marL="1828251" lvl="3" indent="-342797" algn="l">
              <a:lnSpc>
                <a:spcPct val="90000"/>
              </a:lnSpc>
              <a:spcBef>
                <a:spcPts val="500"/>
              </a:spcBef>
              <a:spcAft>
                <a:spcPts val="0"/>
              </a:spcAft>
              <a:buClr>
                <a:schemeClr val="dk1"/>
              </a:buClr>
              <a:buSzPts val="1800"/>
              <a:buChar char="•"/>
              <a:defRPr/>
            </a:lvl4pPr>
            <a:lvl5pPr marL="2285314" lvl="4" indent="-342797" algn="l">
              <a:lnSpc>
                <a:spcPct val="90000"/>
              </a:lnSpc>
              <a:spcBef>
                <a:spcPts val="500"/>
              </a:spcBef>
              <a:spcAft>
                <a:spcPts val="0"/>
              </a:spcAft>
              <a:buClr>
                <a:schemeClr val="dk1"/>
              </a:buClr>
              <a:buSzPts val="1800"/>
              <a:buChar char="•"/>
              <a:defRPr/>
            </a:lvl5pPr>
            <a:lvl6pPr marL="2742377" lvl="5" indent="-342797" algn="l">
              <a:lnSpc>
                <a:spcPct val="90000"/>
              </a:lnSpc>
              <a:spcBef>
                <a:spcPts val="500"/>
              </a:spcBef>
              <a:spcAft>
                <a:spcPts val="0"/>
              </a:spcAft>
              <a:buClr>
                <a:schemeClr val="dk1"/>
              </a:buClr>
              <a:buSzPts val="1800"/>
              <a:buChar char="•"/>
              <a:defRPr/>
            </a:lvl6pPr>
            <a:lvl7pPr marL="3199440" lvl="6" indent="-342797" algn="l">
              <a:lnSpc>
                <a:spcPct val="90000"/>
              </a:lnSpc>
              <a:spcBef>
                <a:spcPts val="500"/>
              </a:spcBef>
              <a:spcAft>
                <a:spcPts val="0"/>
              </a:spcAft>
              <a:buClr>
                <a:schemeClr val="dk1"/>
              </a:buClr>
              <a:buSzPts val="1800"/>
              <a:buChar char="•"/>
              <a:defRPr/>
            </a:lvl7pPr>
            <a:lvl8pPr marL="3656503" lvl="7" indent="-342797" algn="l">
              <a:lnSpc>
                <a:spcPct val="90000"/>
              </a:lnSpc>
              <a:spcBef>
                <a:spcPts val="500"/>
              </a:spcBef>
              <a:spcAft>
                <a:spcPts val="0"/>
              </a:spcAft>
              <a:buClr>
                <a:schemeClr val="dk1"/>
              </a:buClr>
              <a:buSzPts val="1800"/>
              <a:buChar char="•"/>
              <a:defRPr/>
            </a:lvl8pPr>
            <a:lvl9pPr marL="4113566" lvl="8" indent="-342797" algn="l">
              <a:lnSpc>
                <a:spcPct val="90000"/>
              </a:lnSpc>
              <a:spcBef>
                <a:spcPts val="500"/>
              </a:spcBef>
              <a:spcAft>
                <a:spcPts val="0"/>
              </a:spcAft>
              <a:buClr>
                <a:schemeClr val="dk1"/>
              </a:buClr>
              <a:buSzPts val="1800"/>
              <a:buChar char="•"/>
              <a:defRPr/>
            </a:lvl9pPr>
          </a:lstStyle>
          <a:p>
            <a:endParaRPr/>
          </a:p>
        </p:txBody>
      </p:sp>
      <p:sp>
        <p:nvSpPr>
          <p:cNvPr id="606" name="Google Shape;606;p9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7" name="Google Shape;607;p9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9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158584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09"/>
        <p:cNvGrpSpPr/>
        <p:nvPr/>
      </p:nvGrpSpPr>
      <p:grpSpPr>
        <a:xfrm>
          <a:off x="0" y="0"/>
          <a:ext cx="0" cy="0"/>
          <a:chOff x="0" y="0"/>
          <a:chExt cx="0" cy="0"/>
        </a:xfrm>
      </p:grpSpPr>
    </p:spTree>
    <p:extLst>
      <p:ext uri="{BB962C8B-B14F-4D97-AF65-F5344CB8AC3E}">
        <p14:creationId xmlns:p14="http://schemas.microsoft.com/office/powerpoint/2010/main" val="34422611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10"/>
        <p:cNvGrpSpPr/>
        <p:nvPr/>
      </p:nvGrpSpPr>
      <p:grpSpPr>
        <a:xfrm>
          <a:off x="0" y="0"/>
          <a:ext cx="0" cy="0"/>
          <a:chOff x="0" y="0"/>
          <a:chExt cx="0" cy="0"/>
        </a:xfrm>
      </p:grpSpPr>
      <p:sp>
        <p:nvSpPr>
          <p:cNvPr id="611" name="Google Shape;611;p231"/>
          <p:cNvSpPr/>
          <p:nvPr/>
        </p:nvSpPr>
        <p:spPr>
          <a:xfrm>
            <a:off x="0" y="3"/>
            <a:ext cx="12192000" cy="4152123"/>
          </a:xfrm>
          <a:prstGeom prst="rect">
            <a:avLst/>
          </a:prstGeom>
          <a:solidFill>
            <a:srgbClr val="222A35"/>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sp>
        <p:nvSpPr>
          <p:cNvPr id="612" name="Google Shape;612;p231"/>
          <p:cNvSpPr>
            <a:spLocks noGrp="1"/>
          </p:cNvSpPr>
          <p:nvPr>
            <p:ph type="pic" idx="2"/>
          </p:nvPr>
        </p:nvSpPr>
        <p:spPr>
          <a:xfrm>
            <a:off x="5265739" y="921267"/>
            <a:ext cx="1660525" cy="1658937"/>
          </a:xfrm>
          <a:prstGeom prst="ellipse">
            <a:avLst/>
          </a:prstGeom>
          <a:noFill/>
          <a:ln>
            <a:noFill/>
          </a:ln>
        </p:spPr>
      </p:sp>
      <p:grpSp>
        <p:nvGrpSpPr>
          <p:cNvPr id="613" name="Google Shape;613;p231"/>
          <p:cNvGrpSpPr/>
          <p:nvPr/>
        </p:nvGrpSpPr>
        <p:grpSpPr>
          <a:xfrm>
            <a:off x="347419" y="6409327"/>
            <a:ext cx="224083" cy="221156"/>
            <a:chOff x="4328868" y="5502988"/>
            <a:chExt cx="500307" cy="493774"/>
          </a:xfrm>
        </p:grpSpPr>
        <p:sp>
          <p:nvSpPr>
            <p:cNvPr id="614" name="Google Shape;614;p231">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15" name="Google Shape;615;p231">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616" name="Google Shape;616;p231"/>
          <p:cNvGrpSpPr/>
          <p:nvPr/>
        </p:nvGrpSpPr>
        <p:grpSpPr>
          <a:xfrm flipH="1">
            <a:off x="933710" y="6409327"/>
            <a:ext cx="224083" cy="221156"/>
            <a:chOff x="4328868" y="5502988"/>
            <a:chExt cx="500307" cy="493774"/>
          </a:xfrm>
        </p:grpSpPr>
        <p:sp>
          <p:nvSpPr>
            <p:cNvPr id="617" name="Google Shape;617;p231">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18" name="Google Shape;618;p231">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619" name="Google Shape;619;p231"/>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168153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11"/>
                                        </p:tgtEl>
                                        <p:attrNameLst>
                                          <p:attrName>style.visibility</p:attrName>
                                        </p:attrNameLst>
                                      </p:cBhvr>
                                      <p:to>
                                        <p:strVal val="visible"/>
                                      </p:to>
                                    </p:set>
                                    <p:anim calcmode="lin" valueType="num">
                                      <p:cBhvr additive="base">
                                        <p:cTn id="7" dur="500"/>
                                        <p:tgtEl>
                                          <p:spTgt spid="6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20"/>
        <p:cNvGrpSpPr/>
        <p:nvPr/>
      </p:nvGrpSpPr>
      <p:grpSpPr>
        <a:xfrm>
          <a:off x="0" y="0"/>
          <a:ext cx="0" cy="0"/>
          <a:chOff x="0" y="0"/>
          <a:chExt cx="0" cy="0"/>
        </a:xfrm>
      </p:grpSpPr>
      <p:sp>
        <p:nvSpPr>
          <p:cNvPr id="621" name="Google Shape;621;p232"/>
          <p:cNvSpPr>
            <a:spLocks noGrp="1"/>
          </p:cNvSpPr>
          <p:nvPr>
            <p:ph type="pic" idx="2"/>
          </p:nvPr>
        </p:nvSpPr>
        <p:spPr>
          <a:xfrm>
            <a:off x="8116673" y="1993247"/>
            <a:ext cx="4059267" cy="2635316"/>
          </a:xfrm>
          <a:prstGeom prst="rect">
            <a:avLst/>
          </a:prstGeom>
          <a:noFill/>
          <a:ln>
            <a:noFill/>
          </a:ln>
        </p:spPr>
      </p:sp>
      <p:sp>
        <p:nvSpPr>
          <p:cNvPr id="622" name="Google Shape;622;p232"/>
          <p:cNvSpPr>
            <a:spLocks noGrp="1"/>
          </p:cNvSpPr>
          <p:nvPr>
            <p:ph type="pic" idx="3"/>
          </p:nvPr>
        </p:nvSpPr>
        <p:spPr>
          <a:xfrm>
            <a:off x="11" y="1993247"/>
            <a:ext cx="4058337" cy="2635316"/>
          </a:xfrm>
          <a:prstGeom prst="rect">
            <a:avLst/>
          </a:prstGeom>
          <a:noFill/>
          <a:ln>
            <a:noFill/>
          </a:ln>
        </p:spPr>
      </p:sp>
      <p:grpSp>
        <p:nvGrpSpPr>
          <p:cNvPr id="623" name="Google Shape;623;p232"/>
          <p:cNvGrpSpPr/>
          <p:nvPr/>
        </p:nvGrpSpPr>
        <p:grpSpPr>
          <a:xfrm>
            <a:off x="347419" y="6409327"/>
            <a:ext cx="224083" cy="221156"/>
            <a:chOff x="4328868" y="5502988"/>
            <a:chExt cx="500307" cy="493774"/>
          </a:xfrm>
        </p:grpSpPr>
        <p:sp>
          <p:nvSpPr>
            <p:cNvPr id="624" name="Google Shape;624;p232">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25" name="Google Shape;625;p232">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626" name="Google Shape;626;p232"/>
          <p:cNvGrpSpPr/>
          <p:nvPr/>
        </p:nvGrpSpPr>
        <p:grpSpPr>
          <a:xfrm flipH="1">
            <a:off x="933710" y="6409327"/>
            <a:ext cx="224083" cy="221156"/>
            <a:chOff x="4328868" y="5502988"/>
            <a:chExt cx="500307" cy="493774"/>
          </a:xfrm>
        </p:grpSpPr>
        <p:sp>
          <p:nvSpPr>
            <p:cNvPr id="627" name="Google Shape;627;p232">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28" name="Google Shape;628;p232">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629" name="Google Shape;629;p232"/>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19913348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30"/>
        <p:cNvGrpSpPr/>
        <p:nvPr/>
      </p:nvGrpSpPr>
      <p:grpSpPr>
        <a:xfrm>
          <a:off x="0" y="0"/>
          <a:ext cx="0" cy="0"/>
          <a:chOff x="0" y="0"/>
          <a:chExt cx="0" cy="0"/>
        </a:xfrm>
      </p:grpSpPr>
      <p:sp>
        <p:nvSpPr>
          <p:cNvPr id="631" name="Google Shape;631;p233"/>
          <p:cNvSpPr>
            <a:spLocks noGrp="1"/>
          </p:cNvSpPr>
          <p:nvPr>
            <p:ph type="pic" idx="2"/>
          </p:nvPr>
        </p:nvSpPr>
        <p:spPr>
          <a:xfrm>
            <a:off x="0" y="1993247"/>
            <a:ext cx="12192000" cy="2635316"/>
          </a:xfrm>
          <a:prstGeom prst="rect">
            <a:avLst/>
          </a:prstGeom>
          <a:noFill/>
          <a:ln>
            <a:noFill/>
          </a:ln>
        </p:spPr>
      </p:sp>
      <p:grpSp>
        <p:nvGrpSpPr>
          <p:cNvPr id="632" name="Google Shape;632;p233"/>
          <p:cNvGrpSpPr/>
          <p:nvPr/>
        </p:nvGrpSpPr>
        <p:grpSpPr>
          <a:xfrm>
            <a:off x="347419" y="6409327"/>
            <a:ext cx="224083" cy="221156"/>
            <a:chOff x="4328868" y="5502988"/>
            <a:chExt cx="500307" cy="493774"/>
          </a:xfrm>
        </p:grpSpPr>
        <p:sp>
          <p:nvSpPr>
            <p:cNvPr id="633" name="Google Shape;633;p233">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34" name="Google Shape;634;p233">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635" name="Google Shape;635;p233"/>
          <p:cNvGrpSpPr/>
          <p:nvPr/>
        </p:nvGrpSpPr>
        <p:grpSpPr>
          <a:xfrm flipH="1">
            <a:off x="933710" y="6409327"/>
            <a:ext cx="224083" cy="221156"/>
            <a:chOff x="4328868" y="5502988"/>
            <a:chExt cx="500307" cy="493774"/>
          </a:xfrm>
        </p:grpSpPr>
        <p:sp>
          <p:nvSpPr>
            <p:cNvPr id="636" name="Google Shape;636;p233">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37" name="Google Shape;637;p233">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638" name="Google Shape;638;p233"/>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30081801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639"/>
        <p:cNvGrpSpPr/>
        <p:nvPr/>
      </p:nvGrpSpPr>
      <p:grpSpPr>
        <a:xfrm>
          <a:off x="0" y="0"/>
          <a:ext cx="0" cy="0"/>
          <a:chOff x="0" y="0"/>
          <a:chExt cx="0" cy="0"/>
        </a:xfrm>
      </p:grpSpPr>
      <p:sp>
        <p:nvSpPr>
          <p:cNvPr id="640" name="Google Shape;640;p234"/>
          <p:cNvSpPr>
            <a:spLocks noGrp="1"/>
          </p:cNvSpPr>
          <p:nvPr>
            <p:ph type="pic" idx="2"/>
          </p:nvPr>
        </p:nvSpPr>
        <p:spPr>
          <a:xfrm>
            <a:off x="0" y="0"/>
            <a:ext cx="2034000" cy="2286000"/>
          </a:xfrm>
          <a:prstGeom prst="rect">
            <a:avLst/>
          </a:prstGeom>
          <a:noFill/>
          <a:ln>
            <a:noFill/>
          </a:ln>
        </p:spPr>
      </p:sp>
      <p:sp>
        <p:nvSpPr>
          <p:cNvPr id="641" name="Google Shape;641;p234"/>
          <p:cNvSpPr>
            <a:spLocks noGrp="1"/>
          </p:cNvSpPr>
          <p:nvPr>
            <p:ph type="pic" idx="3"/>
          </p:nvPr>
        </p:nvSpPr>
        <p:spPr>
          <a:xfrm>
            <a:off x="0" y="2286000"/>
            <a:ext cx="2034000" cy="2286000"/>
          </a:xfrm>
          <a:prstGeom prst="rect">
            <a:avLst/>
          </a:prstGeom>
          <a:noFill/>
          <a:ln>
            <a:noFill/>
          </a:ln>
        </p:spPr>
      </p:sp>
      <p:sp>
        <p:nvSpPr>
          <p:cNvPr id="642" name="Google Shape;642;p234"/>
          <p:cNvSpPr>
            <a:spLocks noGrp="1"/>
          </p:cNvSpPr>
          <p:nvPr>
            <p:ph type="pic" idx="4"/>
          </p:nvPr>
        </p:nvSpPr>
        <p:spPr>
          <a:xfrm>
            <a:off x="0" y="4572000"/>
            <a:ext cx="2034000" cy="2286000"/>
          </a:xfrm>
          <a:prstGeom prst="rect">
            <a:avLst/>
          </a:prstGeom>
          <a:noFill/>
          <a:ln>
            <a:noFill/>
          </a:ln>
        </p:spPr>
      </p:sp>
      <p:sp>
        <p:nvSpPr>
          <p:cNvPr id="643" name="Google Shape;643;p234"/>
          <p:cNvSpPr>
            <a:spLocks noGrp="1"/>
          </p:cNvSpPr>
          <p:nvPr>
            <p:ph type="pic" idx="5"/>
          </p:nvPr>
        </p:nvSpPr>
        <p:spPr>
          <a:xfrm>
            <a:off x="2037319" y="0"/>
            <a:ext cx="2034000" cy="2286000"/>
          </a:xfrm>
          <a:prstGeom prst="rect">
            <a:avLst/>
          </a:prstGeom>
          <a:noFill/>
          <a:ln>
            <a:noFill/>
          </a:ln>
        </p:spPr>
      </p:sp>
      <p:sp>
        <p:nvSpPr>
          <p:cNvPr id="644" name="Google Shape;644;p234"/>
          <p:cNvSpPr>
            <a:spLocks noGrp="1"/>
          </p:cNvSpPr>
          <p:nvPr>
            <p:ph type="pic" idx="6"/>
          </p:nvPr>
        </p:nvSpPr>
        <p:spPr>
          <a:xfrm>
            <a:off x="2037319" y="2286000"/>
            <a:ext cx="2034000" cy="2286000"/>
          </a:xfrm>
          <a:prstGeom prst="rect">
            <a:avLst/>
          </a:prstGeom>
          <a:noFill/>
          <a:ln>
            <a:noFill/>
          </a:ln>
        </p:spPr>
      </p:sp>
      <p:sp>
        <p:nvSpPr>
          <p:cNvPr id="645" name="Google Shape;645;p234"/>
          <p:cNvSpPr>
            <a:spLocks noGrp="1"/>
          </p:cNvSpPr>
          <p:nvPr>
            <p:ph type="pic" idx="7"/>
          </p:nvPr>
        </p:nvSpPr>
        <p:spPr>
          <a:xfrm>
            <a:off x="2037319" y="4572000"/>
            <a:ext cx="2034000" cy="2286000"/>
          </a:xfrm>
          <a:prstGeom prst="rect">
            <a:avLst/>
          </a:prstGeom>
          <a:noFill/>
          <a:ln>
            <a:noFill/>
          </a:ln>
        </p:spPr>
      </p:sp>
      <p:sp>
        <p:nvSpPr>
          <p:cNvPr id="646" name="Google Shape;646;p234"/>
          <p:cNvSpPr>
            <a:spLocks noGrp="1"/>
          </p:cNvSpPr>
          <p:nvPr>
            <p:ph type="pic" idx="8"/>
          </p:nvPr>
        </p:nvSpPr>
        <p:spPr>
          <a:xfrm>
            <a:off x="4071319" y="0"/>
            <a:ext cx="2034000" cy="2286000"/>
          </a:xfrm>
          <a:prstGeom prst="rect">
            <a:avLst/>
          </a:prstGeom>
          <a:noFill/>
          <a:ln>
            <a:noFill/>
          </a:ln>
        </p:spPr>
      </p:sp>
      <p:sp>
        <p:nvSpPr>
          <p:cNvPr id="647" name="Google Shape;647;p234"/>
          <p:cNvSpPr>
            <a:spLocks noGrp="1"/>
          </p:cNvSpPr>
          <p:nvPr>
            <p:ph type="pic" idx="9"/>
          </p:nvPr>
        </p:nvSpPr>
        <p:spPr>
          <a:xfrm>
            <a:off x="4071319" y="2286000"/>
            <a:ext cx="2034000" cy="2286000"/>
          </a:xfrm>
          <a:prstGeom prst="rect">
            <a:avLst/>
          </a:prstGeom>
          <a:noFill/>
          <a:ln>
            <a:noFill/>
          </a:ln>
        </p:spPr>
      </p:sp>
      <p:sp>
        <p:nvSpPr>
          <p:cNvPr id="648" name="Google Shape;648;p234"/>
          <p:cNvSpPr>
            <a:spLocks noGrp="1"/>
          </p:cNvSpPr>
          <p:nvPr>
            <p:ph type="pic" idx="13"/>
          </p:nvPr>
        </p:nvSpPr>
        <p:spPr>
          <a:xfrm>
            <a:off x="4071319" y="4572000"/>
            <a:ext cx="2034000" cy="2286000"/>
          </a:xfrm>
          <a:prstGeom prst="rect">
            <a:avLst/>
          </a:prstGeom>
          <a:noFill/>
          <a:ln>
            <a:noFill/>
          </a:ln>
        </p:spPr>
      </p:sp>
      <p:sp>
        <p:nvSpPr>
          <p:cNvPr id="649" name="Google Shape;649;p234"/>
          <p:cNvSpPr>
            <a:spLocks noGrp="1"/>
          </p:cNvSpPr>
          <p:nvPr>
            <p:ph type="pic" idx="14"/>
          </p:nvPr>
        </p:nvSpPr>
        <p:spPr>
          <a:xfrm>
            <a:off x="6108639" y="0"/>
            <a:ext cx="2034000" cy="2286000"/>
          </a:xfrm>
          <a:prstGeom prst="rect">
            <a:avLst/>
          </a:prstGeom>
          <a:noFill/>
          <a:ln>
            <a:noFill/>
          </a:ln>
        </p:spPr>
      </p:sp>
      <p:sp>
        <p:nvSpPr>
          <p:cNvPr id="650" name="Google Shape;650;p234"/>
          <p:cNvSpPr>
            <a:spLocks noGrp="1"/>
          </p:cNvSpPr>
          <p:nvPr>
            <p:ph type="pic" idx="15"/>
          </p:nvPr>
        </p:nvSpPr>
        <p:spPr>
          <a:xfrm>
            <a:off x="6108639" y="2286000"/>
            <a:ext cx="2034000" cy="2286000"/>
          </a:xfrm>
          <a:prstGeom prst="rect">
            <a:avLst/>
          </a:prstGeom>
          <a:noFill/>
          <a:ln>
            <a:noFill/>
          </a:ln>
        </p:spPr>
      </p:sp>
      <p:sp>
        <p:nvSpPr>
          <p:cNvPr id="651" name="Google Shape;651;p234"/>
          <p:cNvSpPr>
            <a:spLocks noGrp="1"/>
          </p:cNvSpPr>
          <p:nvPr>
            <p:ph type="pic" idx="16"/>
          </p:nvPr>
        </p:nvSpPr>
        <p:spPr>
          <a:xfrm>
            <a:off x="6108639" y="4572000"/>
            <a:ext cx="2034000" cy="2286000"/>
          </a:xfrm>
          <a:prstGeom prst="rect">
            <a:avLst/>
          </a:prstGeom>
          <a:noFill/>
          <a:ln>
            <a:noFill/>
          </a:ln>
        </p:spPr>
      </p:sp>
      <p:sp>
        <p:nvSpPr>
          <p:cNvPr id="652" name="Google Shape;652;p234"/>
          <p:cNvSpPr>
            <a:spLocks noGrp="1"/>
          </p:cNvSpPr>
          <p:nvPr>
            <p:ph type="pic" idx="17"/>
          </p:nvPr>
        </p:nvSpPr>
        <p:spPr>
          <a:xfrm>
            <a:off x="8139319" y="0"/>
            <a:ext cx="2034000" cy="2286000"/>
          </a:xfrm>
          <a:prstGeom prst="rect">
            <a:avLst/>
          </a:prstGeom>
          <a:noFill/>
          <a:ln>
            <a:noFill/>
          </a:ln>
        </p:spPr>
      </p:sp>
      <p:sp>
        <p:nvSpPr>
          <p:cNvPr id="653" name="Google Shape;653;p234"/>
          <p:cNvSpPr>
            <a:spLocks noGrp="1"/>
          </p:cNvSpPr>
          <p:nvPr>
            <p:ph type="pic" idx="18"/>
          </p:nvPr>
        </p:nvSpPr>
        <p:spPr>
          <a:xfrm>
            <a:off x="8139319" y="2286000"/>
            <a:ext cx="2034000" cy="2286000"/>
          </a:xfrm>
          <a:prstGeom prst="rect">
            <a:avLst/>
          </a:prstGeom>
          <a:noFill/>
          <a:ln>
            <a:noFill/>
          </a:ln>
        </p:spPr>
      </p:sp>
      <p:sp>
        <p:nvSpPr>
          <p:cNvPr id="654" name="Google Shape;654;p234"/>
          <p:cNvSpPr>
            <a:spLocks noGrp="1"/>
          </p:cNvSpPr>
          <p:nvPr>
            <p:ph type="pic" idx="19"/>
          </p:nvPr>
        </p:nvSpPr>
        <p:spPr>
          <a:xfrm>
            <a:off x="8139319" y="4572000"/>
            <a:ext cx="2034000" cy="2286000"/>
          </a:xfrm>
          <a:prstGeom prst="rect">
            <a:avLst/>
          </a:prstGeom>
          <a:noFill/>
          <a:ln>
            <a:noFill/>
          </a:ln>
        </p:spPr>
      </p:sp>
      <p:sp>
        <p:nvSpPr>
          <p:cNvPr id="655" name="Google Shape;655;p234"/>
          <p:cNvSpPr>
            <a:spLocks noGrp="1"/>
          </p:cNvSpPr>
          <p:nvPr>
            <p:ph type="pic" idx="20"/>
          </p:nvPr>
        </p:nvSpPr>
        <p:spPr>
          <a:xfrm>
            <a:off x="10176639" y="0"/>
            <a:ext cx="2034000" cy="2286000"/>
          </a:xfrm>
          <a:prstGeom prst="rect">
            <a:avLst/>
          </a:prstGeom>
          <a:noFill/>
          <a:ln>
            <a:noFill/>
          </a:ln>
        </p:spPr>
      </p:sp>
      <p:sp>
        <p:nvSpPr>
          <p:cNvPr id="656" name="Google Shape;656;p234"/>
          <p:cNvSpPr>
            <a:spLocks noGrp="1"/>
          </p:cNvSpPr>
          <p:nvPr>
            <p:ph type="pic" idx="21"/>
          </p:nvPr>
        </p:nvSpPr>
        <p:spPr>
          <a:xfrm>
            <a:off x="10176639" y="2286000"/>
            <a:ext cx="2034000" cy="2286000"/>
          </a:xfrm>
          <a:prstGeom prst="rect">
            <a:avLst/>
          </a:prstGeom>
          <a:noFill/>
          <a:ln>
            <a:noFill/>
          </a:ln>
        </p:spPr>
      </p:sp>
      <p:sp>
        <p:nvSpPr>
          <p:cNvPr id="657" name="Google Shape;657;p234"/>
          <p:cNvSpPr>
            <a:spLocks noGrp="1"/>
          </p:cNvSpPr>
          <p:nvPr>
            <p:ph type="pic" idx="22"/>
          </p:nvPr>
        </p:nvSpPr>
        <p:spPr>
          <a:xfrm>
            <a:off x="10176639" y="4572000"/>
            <a:ext cx="2034000" cy="2286000"/>
          </a:xfrm>
          <a:prstGeom prst="rect">
            <a:avLst/>
          </a:prstGeom>
          <a:noFill/>
          <a:ln>
            <a:noFill/>
          </a:ln>
        </p:spPr>
      </p:sp>
      <p:sp>
        <p:nvSpPr>
          <p:cNvPr id="658" name="Google Shape;658;p234"/>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200">
              <a:solidFill>
                <a:schemeClr val="accent2"/>
              </a:solidFill>
              <a:latin typeface="Calibri"/>
              <a:ea typeface="Calibri"/>
              <a:cs typeface="Calibri"/>
              <a:sym typeface="Calibri"/>
            </a:endParaRPr>
          </a:p>
        </p:txBody>
      </p:sp>
      <p:sp>
        <p:nvSpPr>
          <p:cNvPr id="659" name="Google Shape;659;p234"/>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200">
              <a:solidFill>
                <a:schemeClr val="accent2"/>
              </a:solidFill>
              <a:latin typeface="Calibri"/>
              <a:ea typeface="Calibri"/>
              <a:cs typeface="Calibri"/>
              <a:sym typeface="Calibri"/>
            </a:endParaRPr>
          </a:p>
        </p:txBody>
      </p:sp>
      <p:sp>
        <p:nvSpPr>
          <p:cNvPr id="660" name="Google Shape;660;p234"/>
          <p:cNvSpPr txBox="1"/>
          <p:nvPr/>
        </p:nvSpPr>
        <p:spPr>
          <a:xfrm>
            <a:off x="11587457" y="305160"/>
            <a:ext cx="344966" cy="254044"/>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051" b="1">
                <a:solidFill>
                  <a:schemeClr val="accent2"/>
                </a:solidFill>
                <a:latin typeface="Calibri"/>
                <a:ea typeface="Calibri"/>
                <a:cs typeface="Calibri"/>
                <a:sym typeface="Calibri"/>
              </a:rPr>
              <a:pPr marL="0" marR="0" lvl="0" indent="0" algn="ctr" rtl="0">
                <a:spcBef>
                  <a:spcPts val="0"/>
                </a:spcBef>
                <a:spcAft>
                  <a:spcPts val="0"/>
                </a:spcAft>
                <a:buNone/>
              </a:pPr>
              <a:t>‹#›</a:t>
            </a:fld>
            <a:endParaRPr sz="1051">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29761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5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6"/>
        <p:cNvGrpSpPr/>
        <p:nvPr/>
      </p:nvGrpSpPr>
      <p:grpSpPr>
        <a:xfrm>
          <a:off x="0" y="0"/>
          <a:ext cx="0" cy="0"/>
          <a:chOff x="0" y="0"/>
          <a:chExt cx="0" cy="0"/>
        </a:xfrm>
      </p:grpSpPr>
      <p:sp>
        <p:nvSpPr>
          <p:cNvPr id="17" name="Google Shape;17;p134"/>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34"/>
          <p:cNvSpPr txBox="1">
            <a:spLocks noGrp="1"/>
          </p:cNvSpPr>
          <p:nvPr>
            <p:ph type="body" idx="1"/>
          </p:nvPr>
        </p:nvSpPr>
        <p:spPr>
          <a:xfrm>
            <a:off x="609601" y="1604640"/>
            <a:ext cx="1097232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8"/>
        <p:cNvGrpSpPr/>
        <p:nvPr/>
      </p:nvGrpSpPr>
      <p:grpSpPr>
        <a:xfrm>
          <a:off x="0" y="0"/>
          <a:ext cx="0" cy="0"/>
          <a:chOff x="0" y="0"/>
          <a:chExt cx="0" cy="0"/>
        </a:xfrm>
      </p:grpSpPr>
      <p:sp>
        <p:nvSpPr>
          <p:cNvPr id="99" name="Google Shape;99;p150"/>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50"/>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1" name="Google Shape;101;p150"/>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2" name="Google Shape;102;p150"/>
          <p:cNvSpPr txBox="1">
            <a:spLocks noGrp="1"/>
          </p:cNvSpPr>
          <p:nvPr>
            <p:ph type="body" idx="3"/>
          </p:nvPr>
        </p:nvSpPr>
        <p:spPr>
          <a:xfrm>
            <a:off x="609601" y="368256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3" name="Google Shape;103;p150"/>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661"/>
        <p:cNvGrpSpPr/>
        <p:nvPr/>
      </p:nvGrpSpPr>
      <p:grpSpPr>
        <a:xfrm>
          <a:off x="0" y="0"/>
          <a:ext cx="0" cy="0"/>
          <a:chOff x="0" y="0"/>
          <a:chExt cx="0" cy="0"/>
        </a:xfrm>
      </p:grpSpPr>
      <p:sp>
        <p:nvSpPr>
          <p:cNvPr id="662" name="Google Shape;662;p235"/>
          <p:cNvSpPr>
            <a:spLocks noGrp="1"/>
          </p:cNvSpPr>
          <p:nvPr>
            <p:ph type="pic" idx="2"/>
          </p:nvPr>
        </p:nvSpPr>
        <p:spPr>
          <a:xfrm>
            <a:off x="1450200" y="2284977"/>
            <a:ext cx="1697847" cy="1697847"/>
          </a:xfrm>
          <a:prstGeom prst="ellipse">
            <a:avLst/>
          </a:prstGeom>
          <a:noFill/>
          <a:ln>
            <a:noFill/>
          </a:ln>
        </p:spPr>
      </p:sp>
      <p:sp>
        <p:nvSpPr>
          <p:cNvPr id="663" name="Google Shape;663;p235"/>
          <p:cNvSpPr>
            <a:spLocks noGrp="1"/>
          </p:cNvSpPr>
          <p:nvPr>
            <p:ph type="pic" idx="3"/>
          </p:nvPr>
        </p:nvSpPr>
        <p:spPr>
          <a:xfrm>
            <a:off x="3971876" y="2284977"/>
            <a:ext cx="1697847" cy="1697847"/>
          </a:xfrm>
          <a:prstGeom prst="ellipse">
            <a:avLst/>
          </a:prstGeom>
          <a:noFill/>
          <a:ln>
            <a:noFill/>
          </a:ln>
        </p:spPr>
      </p:sp>
      <p:sp>
        <p:nvSpPr>
          <p:cNvPr id="664" name="Google Shape;664;p235"/>
          <p:cNvSpPr>
            <a:spLocks noGrp="1"/>
          </p:cNvSpPr>
          <p:nvPr>
            <p:ph type="pic" idx="4"/>
          </p:nvPr>
        </p:nvSpPr>
        <p:spPr>
          <a:xfrm>
            <a:off x="6508816" y="2284977"/>
            <a:ext cx="1697847" cy="1697847"/>
          </a:xfrm>
          <a:prstGeom prst="ellipse">
            <a:avLst/>
          </a:prstGeom>
          <a:noFill/>
          <a:ln>
            <a:noFill/>
          </a:ln>
        </p:spPr>
      </p:sp>
      <p:sp>
        <p:nvSpPr>
          <p:cNvPr id="665" name="Google Shape;665;p235"/>
          <p:cNvSpPr>
            <a:spLocks noGrp="1"/>
          </p:cNvSpPr>
          <p:nvPr>
            <p:ph type="pic" idx="5"/>
          </p:nvPr>
        </p:nvSpPr>
        <p:spPr>
          <a:xfrm>
            <a:off x="9030482" y="2284977"/>
            <a:ext cx="1697847" cy="1697847"/>
          </a:xfrm>
          <a:prstGeom prst="ellipse">
            <a:avLst/>
          </a:prstGeom>
          <a:noFill/>
          <a:ln>
            <a:noFill/>
          </a:ln>
        </p:spPr>
      </p:sp>
      <p:grpSp>
        <p:nvGrpSpPr>
          <p:cNvPr id="666" name="Google Shape;666;p235"/>
          <p:cNvGrpSpPr/>
          <p:nvPr/>
        </p:nvGrpSpPr>
        <p:grpSpPr>
          <a:xfrm>
            <a:off x="347419" y="6409327"/>
            <a:ext cx="224083" cy="221156"/>
            <a:chOff x="4328868" y="5502988"/>
            <a:chExt cx="500307" cy="493774"/>
          </a:xfrm>
        </p:grpSpPr>
        <p:sp>
          <p:nvSpPr>
            <p:cNvPr id="667" name="Google Shape;667;p235">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68" name="Google Shape;668;p235">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669" name="Google Shape;669;p235"/>
          <p:cNvGrpSpPr/>
          <p:nvPr/>
        </p:nvGrpSpPr>
        <p:grpSpPr>
          <a:xfrm flipH="1">
            <a:off x="933710" y="6409327"/>
            <a:ext cx="224083" cy="221156"/>
            <a:chOff x="4328868" y="5502988"/>
            <a:chExt cx="500307" cy="493774"/>
          </a:xfrm>
        </p:grpSpPr>
        <p:sp>
          <p:nvSpPr>
            <p:cNvPr id="670" name="Google Shape;670;p235">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71" name="Google Shape;671;p235">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672" name="Google Shape;672;p235"/>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11785653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73"/>
        <p:cNvGrpSpPr/>
        <p:nvPr/>
      </p:nvGrpSpPr>
      <p:grpSpPr>
        <a:xfrm>
          <a:off x="0" y="0"/>
          <a:ext cx="0" cy="0"/>
          <a:chOff x="0" y="0"/>
          <a:chExt cx="0" cy="0"/>
        </a:xfrm>
      </p:grpSpPr>
      <p:sp>
        <p:nvSpPr>
          <p:cNvPr id="674" name="Google Shape;674;p236"/>
          <p:cNvSpPr>
            <a:spLocks noGrp="1"/>
          </p:cNvSpPr>
          <p:nvPr>
            <p:ph type="pic" idx="2"/>
          </p:nvPr>
        </p:nvSpPr>
        <p:spPr>
          <a:xfrm>
            <a:off x="1244508" y="2113527"/>
            <a:ext cx="1697847" cy="1697847"/>
          </a:xfrm>
          <a:prstGeom prst="ellipse">
            <a:avLst/>
          </a:prstGeom>
          <a:noFill/>
          <a:ln>
            <a:noFill/>
          </a:ln>
        </p:spPr>
      </p:sp>
      <p:sp>
        <p:nvSpPr>
          <p:cNvPr id="675" name="Google Shape;675;p236"/>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76" name="Google Shape;676;p236"/>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77" name="Google Shape;677;p236"/>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678" name="Google Shape;678;p236"/>
          <p:cNvGrpSpPr/>
          <p:nvPr/>
        </p:nvGrpSpPr>
        <p:grpSpPr>
          <a:xfrm>
            <a:off x="347419" y="6409327"/>
            <a:ext cx="224083" cy="221156"/>
            <a:chOff x="4328868" y="5502988"/>
            <a:chExt cx="500307" cy="493774"/>
          </a:xfrm>
        </p:grpSpPr>
        <p:sp>
          <p:nvSpPr>
            <p:cNvPr id="679" name="Google Shape;679;p236">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80" name="Google Shape;680;p236">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681" name="Google Shape;681;p236"/>
          <p:cNvGrpSpPr/>
          <p:nvPr/>
        </p:nvGrpSpPr>
        <p:grpSpPr>
          <a:xfrm flipH="1">
            <a:off x="933710" y="6409327"/>
            <a:ext cx="224083" cy="221156"/>
            <a:chOff x="4328868" y="5502988"/>
            <a:chExt cx="500307" cy="493774"/>
          </a:xfrm>
        </p:grpSpPr>
        <p:sp>
          <p:nvSpPr>
            <p:cNvPr id="682" name="Google Shape;682;p236">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83" name="Google Shape;683;p236">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684" name="Google Shape;684;p236"/>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27780482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685"/>
        <p:cNvGrpSpPr/>
        <p:nvPr/>
      </p:nvGrpSpPr>
      <p:grpSpPr>
        <a:xfrm>
          <a:off x="0" y="0"/>
          <a:ext cx="0" cy="0"/>
          <a:chOff x="0" y="0"/>
          <a:chExt cx="0" cy="0"/>
        </a:xfrm>
      </p:grpSpPr>
      <p:sp>
        <p:nvSpPr>
          <p:cNvPr id="686" name="Google Shape;686;p237"/>
          <p:cNvSpPr>
            <a:spLocks noGrp="1"/>
          </p:cNvSpPr>
          <p:nvPr>
            <p:ph type="pic" idx="2"/>
          </p:nvPr>
        </p:nvSpPr>
        <p:spPr>
          <a:xfrm>
            <a:off x="1450200" y="2284977"/>
            <a:ext cx="1697847" cy="1697847"/>
          </a:xfrm>
          <a:prstGeom prst="rect">
            <a:avLst/>
          </a:prstGeom>
          <a:noFill/>
          <a:ln>
            <a:noFill/>
          </a:ln>
        </p:spPr>
      </p:sp>
      <p:sp>
        <p:nvSpPr>
          <p:cNvPr id="687" name="Google Shape;687;p237"/>
          <p:cNvSpPr>
            <a:spLocks noGrp="1"/>
          </p:cNvSpPr>
          <p:nvPr>
            <p:ph type="pic" idx="3"/>
          </p:nvPr>
        </p:nvSpPr>
        <p:spPr>
          <a:xfrm>
            <a:off x="3971876" y="2284977"/>
            <a:ext cx="1697847" cy="1697847"/>
          </a:xfrm>
          <a:prstGeom prst="rect">
            <a:avLst/>
          </a:prstGeom>
          <a:noFill/>
          <a:ln>
            <a:noFill/>
          </a:ln>
        </p:spPr>
      </p:sp>
      <p:sp>
        <p:nvSpPr>
          <p:cNvPr id="688" name="Google Shape;688;p237"/>
          <p:cNvSpPr>
            <a:spLocks noGrp="1"/>
          </p:cNvSpPr>
          <p:nvPr>
            <p:ph type="pic" idx="4"/>
          </p:nvPr>
        </p:nvSpPr>
        <p:spPr>
          <a:xfrm>
            <a:off x="6508816" y="2284977"/>
            <a:ext cx="1697847" cy="1697847"/>
          </a:xfrm>
          <a:prstGeom prst="rect">
            <a:avLst/>
          </a:prstGeom>
          <a:noFill/>
          <a:ln>
            <a:noFill/>
          </a:ln>
        </p:spPr>
      </p:sp>
      <p:sp>
        <p:nvSpPr>
          <p:cNvPr id="689" name="Google Shape;689;p237"/>
          <p:cNvSpPr>
            <a:spLocks noGrp="1"/>
          </p:cNvSpPr>
          <p:nvPr>
            <p:ph type="pic" idx="5"/>
          </p:nvPr>
        </p:nvSpPr>
        <p:spPr>
          <a:xfrm>
            <a:off x="9030482" y="2284977"/>
            <a:ext cx="1697847" cy="1697847"/>
          </a:xfrm>
          <a:prstGeom prst="rect">
            <a:avLst/>
          </a:prstGeom>
          <a:noFill/>
          <a:ln>
            <a:noFill/>
          </a:ln>
        </p:spPr>
      </p:sp>
      <p:sp>
        <p:nvSpPr>
          <p:cNvPr id="690" name="Google Shape;690;p237"/>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1" name="Google Shape;691;p237"/>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2" name="Google Shape;692;p237"/>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693" name="Google Shape;693;p237"/>
          <p:cNvGrpSpPr/>
          <p:nvPr/>
        </p:nvGrpSpPr>
        <p:grpSpPr>
          <a:xfrm>
            <a:off x="347419" y="6409327"/>
            <a:ext cx="224083" cy="221156"/>
            <a:chOff x="4328868" y="5502988"/>
            <a:chExt cx="500307" cy="493774"/>
          </a:xfrm>
        </p:grpSpPr>
        <p:sp>
          <p:nvSpPr>
            <p:cNvPr id="694" name="Google Shape;694;p237">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95" name="Google Shape;695;p237">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696" name="Google Shape;696;p237"/>
          <p:cNvGrpSpPr/>
          <p:nvPr/>
        </p:nvGrpSpPr>
        <p:grpSpPr>
          <a:xfrm flipH="1">
            <a:off x="933710" y="6409327"/>
            <a:ext cx="224083" cy="221156"/>
            <a:chOff x="4328868" y="5502988"/>
            <a:chExt cx="500307" cy="493774"/>
          </a:xfrm>
        </p:grpSpPr>
        <p:sp>
          <p:nvSpPr>
            <p:cNvPr id="697" name="Google Shape;697;p237">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698" name="Google Shape;698;p237">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699" name="Google Shape;699;p237"/>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11187634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700"/>
        <p:cNvGrpSpPr/>
        <p:nvPr/>
      </p:nvGrpSpPr>
      <p:grpSpPr>
        <a:xfrm>
          <a:off x="0" y="0"/>
          <a:ext cx="0" cy="0"/>
          <a:chOff x="0" y="0"/>
          <a:chExt cx="0" cy="0"/>
        </a:xfrm>
      </p:grpSpPr>
      <p:sp>
        <p:nvSpPr>
          <p:cNvPr id="701" name="Google Shape;701;p238"/>
          <p:cNvSpPr>
            <a:spLocks noGrp="1"/>
          </p:cNvSpPr>
          <p:nvPr>
            <p:ph type="pic" idx="2"/>
          </p:nvPr>
        </p:nvSpPr>
        <p:spPr>
          <a:xfrm>
            <a:off x="4943475" y="1228730"/>
            <a:ext cx="2362200" cy="3260725"/>
          </a:xfrm>
          <a:prstGeom prst="rect">
            <a:avLst/>
          </a:prstGeom>
          <a:noFill/>
          <a:ln>
            <a:noFill/>
          </a:ln>
        </p:spPr>
      </p:sp>
      <p:sp>
        <p:nvSpPr>
          <p:cNvPr id="702" name="Google Shape;702;p238"/>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3" name="Google Shape;703;p238"/>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4" name="Google Shape;704;p238"/>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705" name="Google Shape;705;p238"/>
          <p:cNvGrpSpPr/>
          <p:nvPr/>
        </p:nvGrpSpPr>
        <p:grpSpPr>
          <a:xfrm>
            <a:off x="347419" y="6409327"/>
            <a:ext cx="224083" cy="221156"/>
            <a:chOff x="4328868" y="5502988"/>
            <a:chExt cx="500307" cy="493774"/>
          </a:xfrm>
        </p:grpSpPr>
        <p:sp>
          <p:nvSpPr>
            <p:cNvPr id="706" name="Google Shape;706;p238">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07" name="Google Shape;707;p238">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708" name="Google Shape;708;p238"/>
          <p:cNvGrpSpPr/>
          <p:nvPr/>
        </p:nvGrpSpPr>
        <p:grpSpPr>
          <a:xfrm flipH="1">
            <a:off x="933710" y="6409327"/>
            <a:ext cx="224083" cy="221156"/>
            <a:chOff x="4328868" y="5502988"/>
            <a:chExt cx="500307" cy="493774"/>
          </a:xfrm>
        </p:grpSpPr>
        <p:sp>
          <p:nvSpPr>
            <p:cNvPr id="709" name="Google Shape;709;p238">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10" name="Google Shape;710;p238">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711" name="Google Shape;711;p238"/>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5311342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712"/>
        <p:cNvGrpSpPr/>
        <p:nvPr/>
      </p:nvGrpSpPr>
      <p:grpSpPr>
        <a:xfrm>
          <a:off x="0" y="0"/>
          <a:ext cx="0" cy="0"/>
          <a:chOff x="0" y="0"/>
          <a:chExt cx="0" cy="0"/>
        </a:xfrm>
      </p:grpSpPr>
      <p:sp>
        <p:nvSpPr>
          <p:cNvPr id="713" name="Google Shape;713;p239"/>
          <p:cNvSpPr>
            <a:spLocks noGrp="1"/>
          </p:cNvSpPr>
          <p:nvPr>
            <p:ph type="pic" idx="2"/>
          </p:nvPr>
        </p:nvSpPr>
        <p:spPr>
          <a:xfrm>
            <a:off x="1222376" y="1945435"/>
            <a:ext cx="3106739" cy="2016211"/>
          </a:xfrm>
          <a:prstGeom prst="rect">
            <a:avLst/>
          </a:prstGeom>
          <a:noFill/>
          <a:ln>
            <a:noFill/>
          </a:ln>
        </p:spPr>
      </p:sp>
      <p:sp>
        <p:nvSpPr>
          <p:cNvPr id="714" name="Google Shape;714;p239"/>
          <p:cNvSpPr>
            <a:spLocks noGrp="1"/>
          </p:cNvSpPr>
          <p:nvPr>
            <p:ph type="pic" idx="3"/>
          </p:nvPr>
        </p:nvSpPr>
        <p:spPr>
          <a:xfrm>
            <a:off x="4533785" y="1945435"/>
            <a:ext cx="3106739" cy="2016211"/>
          </a:xfrm>
          <a:prstGeom prst="rect">
            <a:avLst/>
          </a:prstGeom>
          <a:noFill/>
          <a:ln>
            <a:noFill/>
          </a:ln>
        </p:spPr>
      </p:sp>
      <p:sp>
        <p:nvSpPr>
          <p:cNvPr id="715" name="Google Shape;715;p239"/>
          <p:cNvSpPr>
            <a:spLocks noGrp="1"/>
          </p:cNvSpPr>
          <p:nvPr>
            <p:ph type="pic" idx="4"/>
          </p:nvPr>
        </p:nvSpPr>
        <p:spPr>
          <a:xfrm>
            <a:off x="7858049" y="1945435"/>
            <a:ext cx="3106739" cy="2016211"/>
          </a:xfrm>
          <a:prstGeom prst="rect">
            <a:avLst/>
          </a:prstGeom>
          <a:noFill/>
          <a:ln>
            <a:noFill/>
          </a:ln>
        </p:spPr>
      </p:sp>
      <p:sp>
        <p:nvSpPr>
          <p:cNvPr id="716" name="Google Shape;716;p239"/>
          <p:cNvSpPr>
            <a:spLocks noGrp="1"/>
          </p:cNvSpPr>
          <p:nvPr>
            <p:ph type="pic" idx="5"/>
          </p:nvPr>
        </p:nvSpPr>
        <p:spPr>
          <a:xfrm>
            <a:off x="1222376" y="4177347"/>
            <a:ext cx="3106739" cy="2016211"/>
          </a:xfrm>
          <a:prstGeom prst="rect">
            <a:avLst/>
          </a:prstGeom>
          <a:noFill/>
          <a:ln>
            <a:noFill/>
          </a:ln>
        </p:spPr>
      </p:sp>
      <p:sp>
        <p:nvSpPr>
          <p:cNvPr id="717" name="Google Shape;717;p239"/>
          <p:cNvSpPr>
            <a:spLocks noGrp="1"/>
          </p:cNvSpPr>
          <p:nvPr>
            <p:ph type="pic" idx="6"/>
          </p:nvPr>
        </p:nvSpPr>
        <p:spPr>
          <a:xfrm>
            <a:off x="4533785" y="4177347"/>
            <a:ext cx="3106739" cy="2016211"/>
          </a:xfrm>
          <a:prstGeom prst="rect">
            <a:avLst/>
          </a:prstGeom>
          <a:noFill/>
          <a:ln>
            <a:noFill/>
          </a:ln>
        </p:spPr>
      </p:sp>
      <p:sp>
        <p:nvSpPr>
          <p:cNvPr id="718" name="Google Shape;718;p239"/>
          <p:cNvSpPr>
            <a:spLocks noGrp="1"/>
          </p:cNvSpPr>
          <p:nvPr>
            <p:ph type="pic" idx="7"/>
          </p:nvPr>
        </p:nvSpPr>
        <p:spPr>
          <a:xfrm>
            <a:off x="7858049" y="4177347"/>
            <a:ext cx="3106739" cy="2016211"/>
          </a:xfrm>
          <a:prstGeom prst="rect">
            <a:avLst/>
          </a:prstGeom>
          <a:noFill/>
          <a:ln>
            <a:noFill/>
          </a:ln>
        </p:spPr>
      </p:sp>
      <p:sp>
        <p:nvSpPr>
          <p:cNvPr id="719" name="Google Shape;719;p239"/>
          <p:cNvSpPr/>
          <p:nvPr/>
        </p:nvSpPr>
        <p:spPr>
          <a:xfrm flipH="1">
            <a:off x="9305257" y="2655846"/>
            <a:ext cx="1337469" cy="1337469"/>
          </a:xfrm>
          <a:custGeom>
            <a:avLst/>
            <a:gdLst/>
            <a:ahLst/>
            <a:cxnLst/>
            <a:rect l="l" t="t" r="r" b="b"/>
            <a:pathLst>
              <a:path w="1169" h="1169" extrusionOk="0">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rgbClr val="D8D8D8">
              <a:alpha val="14901"/>
            </a:srgbClr>
          </a:solidFill>
          <a:ln>
            <a:noFill/>
          </a:ln>
        </p:spPr>
        <p:txBody>
          <a:bodyPr spcFirstLastPara="1" wrap="square" lIns="91376" tIns="45688" rIns="91376" bIns="45688" anchor="t" anchorCtr="0">
            <a:noAutofit/>
          </a:bodyPr>
          <a:lstStyle/>
          <a:p>
            <a:pPr marL="0" marR="0" lvl="0" indent="0" algn="l" rtl="0">
              <a:spcBef>
                <a:spcPts val="0"/>
              </a:spcBef>
              <a:spcAft>
                <a:spcPts val="0"/>
              </a:spcAft>
              <a:buNone/>
            </a:pPr>
            <a:endParaRPr sz="1400">
              <a:solidFill>
                <a:schemeClr val="accent2"/>
              </a:solidFill>
              <a:latin typeface="Calibri"/>
              <a:ea typeface="Calibri"/>
              <a:cs typeface="Calibri"/>
              <a:sym typeface="Calibri"/>
            </a:endParaRPr>
          </a:p>
        </p:txBody>
      </p:sp>
      <p:sp>
        <p:nvSpPr>
          <p:cNvPr id="720" name="Google Shape;720;p239"/>
          <p:cNvSpPr/>
          <p:nvPr/>
        </p:nvSpPr>
        <p:spPr>
          <a:xfrm flipH="1">
            <a:off x="10870156" y="3855256"/>
            <a:ext cx="521440" cy="521440"/>
          </a:xfrm>
          <a:custGeom>
            <a:avLst/>
            <a:gdLst/>
            <a:ahLst/>
            <a:cxnLst/>
            <a:rect l="l" t="t" r="r" b="b"/>
            <a:pathLst>
              <a:path w="1169" h="1169" extrusionOk="0">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rgbClr val="D8D8D8">
              <a:alpha val="14901"/>
            </a:srgbClr>
          </a:solidFill>
          <a:ln>
            <a:noFill/>
          </a:ln>
        </p:spPr>
        <p:txBody>
          <a:bodyPr spcFirstLastPara="1" wrap="square" lIns="91376" tIns="45688" rIns="91376" bIns="45688" anchor="t" anchorCtr="0">
            <a:noAutofit/>
          </a:bodyPr>
          <a:lstStyle/>
          <a:p>
            <a:pPr marL="0" marR="0" lvl="0" indent="0" algn="l" rtl="0">
              <a:spcBef>
                <a:spcPts val="0"/>
              </a:spcBef>
              <a:spcAft>
                <a:spcPts val="0"/>
              </a:spcAft>
              <a:buNone/>
            </a:pPr>
            <a:endParaRPr sz="1400">
              <a:solidFill>
                <a:schemeClr val="accent2"/>
              </a:solidFill>
              <a:latin typeface="Calibri"/>
              <a:ea typeface="Calibri"/>
              <a:cs typeface="Calibri"/>
              <a:sym typeface="Calibri"/>
            </a:endParaRPr>
          </a:p>
        </p:txBody>
      </p:sp>
      <p:sp>
        <p:nvSpPr>
          <p:cNvPr id="721" name="Google Shape;721;p239"/>
          <p:cNvSpPr/>
          <p:nvPr/>
        </p:nvSpPr>
        <p:spPr>
          <a:xfrm flipH="1">
            <a:off x="8352869" y="2454020"/>
            <a:ext cx="521761" cy="521761"/>
          </a:xfrm>
          <a:custGeom>
            <a:avLst/>
            <a:gdLst/>
            <a:ahLst/>
            <a:cxnLst/>
            <a:rect l="l" t="t" r="r" b="b"/>
            <a:pathLst>
              <a:path w="1169" h="1169" extrusionOk="0">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rgbClr val="D8D8D8">
              <a:alpha val="14901"/>
            </a:srgbClr>
          </a:solidFill>
          <a:ln>
            <a:noFill/>
          </a:ln>
        </p:spPr>
        <p:txBody>
          <a:bodyPr spcFirstLastPara="1" wrap="square" lIns="91376" tIns="45688" rIns="91376" bIns="45688" anchor="t" anchorCtr="0">
            <a:noAutofit/>
          </a:bodyPr>
          <a:lstStyle/>
          <a:p>
            <a:pPr marL="0" marR="0" lvl="0" indent="0" algn="l" rtl="0">
              <a:spcBef>
                <a:spcPts val="0"/>
              </a:spcBef>
              <a:spcAft>
                <a:spcPts val="0"/>
              </a:spcAft>
              <a:buNone/>
            </a:pPr>
            <a:endParaRPr sz="1400">
              <a:solidFill>
                <a:schemeClr val="accent2"/>
              </a:solidFill>
              <a:latin typeface="Calibri"/>
              <a:ea typeface="Calibri"/>
              <a:cs typeface="Calibri"/>
              <a:sym typeface="Calibri"/>
            </a:endParaRPr>
          </a:p>
        </p:txBody>
      </p:sp>
      <p:sp>
        <p:nvSpPr>
          <p:cNvPr id="722" name="Google Shape;722;p239"/>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23" name="Google Shape;723;p239"/>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24" name="Google Shape;724;p239"/>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725" name="Google Shape;725;p239"/>
          <p:cNvGrpSpPr/>
          <p:nvPr/>
        </p:nvGrpSpPr>
        <p:grpSpPr>
          <a:xfrm>
            <a:off x="347419" y="6409327"/>
            <a:ext cx="224083" cy="221156"/>
            <a:chOff x="4328868" y="5502988"/>
            <a:chExt cx="500307" cy="493774"/>
          </a:xfrm>
        </p:grpSpPr>
        <p:sp>
          <p:nvSpPr>
            <p:cNvPr id="726" name="Google Shape;726;p239">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27" name="Google Shape;727;p239">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728" name="Google Shape;728;p239"/>
          <p:cNvGrpSpPr/>
          <p:nvPr/>
        </p:nvGrpSpPr>
        <p:grpSpPr>
          <a:xfrm flipH="1">
            <a:off x="933710" y="6409327"/>
            <a:ext cx="224083" cy="221156"/>
            <a:chOff x="4328868" y="5502988"/>
            <a:chExt cx="500307" cy="493774"/>
          </a:xfrm>
        </p:grpSpPr>
        <p:sp>
          <p:nvSpPr>
            <p:cNvPr id="729" name="Google Shape;729;p239">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30" name="Google Shape;730;p239">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731" name="Google Shape;731;p239"/>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15088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21"/>
                                        </p:tgtEl>
                                        <p:attrNameLst>
                                          <p:attrName>style.visibility</p:attrName>
                                        </p:attrNameLst>
                                      </p:cBhvr>
                                      <p:to>
                                        <p:strVal val="visible"/>
                                      </p:to>
                                    </p:set>
                                    <p:anim calcmode="lin" valueType="num">
                                      <p:cBhvr additive="base">
                                        <p:cTn id="7" dur="500"/>
                                        <p:tgtEl>
                                          <p:spTgt spid="72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19"/>
                                        </p:tgtEl>
                                        <p:attrNameLst>
                                          <p:attrName>style.visibility</p:attrName>
                                        </p:attrNameLst>
                                      </p:cBhvr>
                                      <p:to>
                                        <p:strVal val="visible"/>
                                      </p:to>
                                    </p:set>
                                    <p:anim calcmode="lin" valueType="num">
                                      <p:cBhvr additive="base">
                                        <p:cTn id="10" dur="500"/>
                                        <p:tgtEl>
                                          <p:spTgt spid="71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720"/>
                                        </p:tgtEl>
                                        <p:attrNameLst>
                                          <p:attrName>style.visibility</p:attrName>
                                        </p:attrNameLst>
                                      </p:cBhvr>
                                      <p:to>
                                        <p:strVal val="visible"/>
                                      </p:to>
                                    </p:set>
                                    <p:anim calcmode="lin" valueType="num">
                                      <p:cBhvr additive="base">
                                        <p:cTn id="13" dur="500"/>
                                        <p:tgtEl>
                                          <p:spTgt spid="7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732"/>
        <p:cNvGrpSpPr/>
        <p:nvPr/>
      </p:nvGrpSpPr>
      <p:grpSpPr>
        <a:xfrm>
          <a:off x="0" y="0"/>
          <a:ext cx="0" cy="0"/>
          <a:chOff x="0" y="0"/>
          <a:chExt cx="0" cy="0"/>
        </a:xfrm>
      </p:grpSpPr>
      <p:sp>
        <p:nvSpPr>
          <p:cNvPr id="733" name="Google Shape;733;p240"/>
          <p:cNvSpPr>
            <a:spLocks noGrp="1"/>
          </p:cNvSpPr>
          <p:nvPr>
            <p:ph type="pic" idx="2"/>
          </p:nvPr>
        </p:nvSpPr>
        <p:spPr>
          <a:xfrm>
            <a:off x="1192213" y="2152651"/>
            <a:ext cx="3206751" cy="3138488"/>
          </a:xfrm>
          <a:prstGeom prst="rect">
            <a:avLst/>
          </a:prstGeom>
          <a:noFill/>
          <a:ln>
            <a:noFill/>
          </a:ln>
        </p:spPr>
      </p:sp>
      <p:sp>
        <p:nvSpPr>
          <p:cNvPr id="734" name="Google Shape;734;p240"/>
          <p:cNvSpPr>
            <a:spLocks noGrp="1"/>
          </p:cNvSpPr>
          <p:nvPr>
            <p:ph type="pic" idx="3"/>
          </p:nvPr>
        </p:nvSpPr>
        <p:spPr>
          <a:xfrm>
            <a:off x="4487879" y="2152651"/>
            <a:ext cx="3206751" cy="3138488"/>
          </a:xfrm>
          <a:prstGeom prst="rect">
            <a:avLst/>
          </a:prstGeom>
          <a:noFill/>
          <a:ln>
            <a:noFill/>
          </a:ln>
        </p:spPr>
      </p:sp>
      <p:sp>
        <p:nvSpPr>
          <p:cNvPr id="735" name="Google Shape;735;p240"/>
          <p:cNvSpPr>
            <a:spLocks noGrp="1"/>
          </p:cNvSpPr>
          <p:nvPr>
            <p:ph type="pic" idx="4"/>
          </p:nvPr>
        </p:nvSpPr>
        <p:spPr>
          <a:xfrm>
            <a:off x="7809945" y="2152651"/>
            <a:ext cx="3206751" cy="3138488"/>
          </a:xfrm>
          <a:prstGeom prst="rect">
            <a:avLst/>
          </a:prstGeom>
          <a:noFill/>
          <a:ln>
            <a:noFill/>
          </a:ln>
        </p:spPr>
      </p:sp>
      <p:sp>
        <p:nvSpPr>
          <p:cNvPr id="736" name="Google Shape;736;p240"/>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37" name="Google Shape;737;p240"/>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38" name="Google Shape;738;p240"/>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739" name="Google Shape;739;p240"/>
          <p:cNvGrpSpPr/>
          <p:nvPr/>
        </p:nvGrpSpPr>
        <p:grpSpPr>
          <a:xfrm>
            <a:off x="347419" y="6409327"/>
            <a:ext cx="224083" cy="221156"/>
            <a:chOff x="4328868" y="5502988"/>
            <a:chExt cx="500307" cy="493774"/>
          </a:xfrm>
        </p:grpSpPr>
        <p:sp>
          <p:nvSpPr>
            <p:cNvPr id="740" name="Google Shape;740;p240">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41" name="Google Shape;741;p240">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742" name="Google Shape;742;p240"/>
          <p:cNvGrpSpPr/>
          <p:nvPr/>
        </p:nvGrpSpPr>
        <p:grpSpPr>
          <a:xfrm flipH="1">
            <a:off x="933710" y="6409327"/>
            <a:ext cx="224083" cy="221156"/>
            <a:chOff x="4328868" y="5502988"/>
            <a:chExt cx="500307" cy="493774"/>
          </a:xfrm>
        </p:grpSpPr>
        <p:sp>
          <p:nvSpPr>
            <p:cNvPr id="743" name="Google Shape;743;p240">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44" name="Google Shape;744;p240">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745" name="Google Shape;745;p240"/>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7894778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746"/>
        <p:cNvGrpSpPr/>
        <p:nvPr/>
      </p:nvGrpSpPr>
      <p:grpSpPr>
        <a:xfrm>
          <a:off x="0" y="0"/>
          <a:ext cx="0" cy="0"/>
          <a:chOff x="0" y="0"/>
          <a:chExt cx="0" cy="0"/>
        </a:xfrm>
      </p:grpSpPr>
      <p:sp>
        <p:nvSpPr>
          <p:cNvPr id="747" name="Google Shape;747;p241"/>
          <p:cNvSpPr>
            <a:spLocks noGrp="1"/>
          </p:cNvSpPr>
          <p:nvPr>
            <p:ph type="pic" idx="2"/>
          </p:nvPr>
        </p:nvSpPr>
        <p:spPr>
          <a:xfrm>
            <a:off x="1045467" y="2283009"/>
            <a:ext cx="4969744" cy="3753339"/>
          </a:xfrm>
          <a:prstGeom prst="rect">
            <a:avLst/>
          </a:prstGeom>
          <a:noFill/>
          <a:ln>
            <a:noFill/>
          </a:ln>
        </p:spPr>
      </p:sp>
      <p:sp>
        <p:nvSpPr>
          <p:cNvPr id="748" name="Google Shape;748;p241"/>
          <p:cNvSpPr>
            <a:spLocks noGrp="1"/>
          </p:cNvSpPr>
          <p:nvPr>
            <p:ph type="pic" idx="3"/>
          </p:nvPr>
        </p:nvSpPr>
        <p:spPr>
          <a:xfrm>
            <a:off x="6516763" y="2283009"/>
            <a:ext cx="4969744" cy="3753339"/>
          </a:xfrm>
          <a:prstGeom prst="rect">
            <a:avLst/>
          </a:prstGeom>
          <a:noFill/>
          <a:ln>
            <a:noFill/>
          </a:ln>
        </p:spPr>
      </p:sp>
      <p:sp>
        <p:nvSpPr>
          <p:cNvPr id="749" name="Google Shape;749;p241"/>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0" name="Google Shape;750;p241"/>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1" name="Google Shape;751;p241"/>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752" name="Google Shape;752;p241"/>
          <p:cNvGrpSpPr/>
          <p:nvPr/>
        </p:nvGrpSpPr>
        <p:grpSpPr>
          <a:xfrm>
            <a:off x="347419" y="6409327"/>
            <a:ext cx="224083" cy="221156"/>
            <a:chOff x="4328868" y="5502988"/>
            <a:chExt cx="500307" cy="493774"/>
          </a:xfrm>
        </p:grpSpPr>
        <p:sp>
          <p:nvSpPr>
            <p:cNvPr id="753" name="Google Shape;753;p241">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54" name="Google Shape;754;p241">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755" name="Google Shape;755;p241"/>
          <p:cNvGrpSpPr/>
          <p:nvPr/>
        </p:nvGrpSpPr>
        <p:grpSpPr>
          <a:xfrm flipH="1">
            <a:off x="933710" y="6409327"/>
            <a:ext cx="224083" cy="221156"/>
            <a:chOff x="4328868" y="5502988"/>
            <a:chExt cx="500307" cy="493774"/>
          </a:xfrm>
        </p:grpSpPr>
        <p:sp>
          <p:nvSpPr>
            <p:cNvPr id="756" name="Google Shape;756;p241">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57" name="Google Shape;757;p241">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758" name="Google Shape;758;p241"/>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34011144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759"/>
        <p:cNvGrpSpPr/>
        <p:nvPr/>
      </p:nvGrpSpPr>
      <p:grpSpPr>
        <a:xfrm>
          <a:off x="0" y="0"/>
          <a:ext cx="0" cy="0"/>
          <a:chOff x="0" y="0"/>
          <a:chExt cx="0" cy="0"/>
        </a:xfrm>
      </p:grpSpPr>
      <p:sp>
        <p:nvSpPr>
          <p:cNvPr id="760" name="Google Shape;760;p242"/>
          <p:cNvSpPr>
            <a:spLocks noGrp="1"/>
          </p:cNvSpPr>
          <p:nvPr>
            <p:ph type="pic" idx="2"/>
          </p:nvPr>
        </p:nvSpPr>
        <p:spPr>
          <a:xfrm>
            <a:off x="1045467" y="2283009"/>
            <a:ext cx="4969744" cy="3753339"/>
          </a:xfrm>
          <a:prstGeom prst="rect">
            <a:avLst/>
          </a:prstGeom>
          <a:noFill/>
          <a:ln>
            <a:noFill/>
          </a:ln>
        </p:spPr>
      </p:sp>
      <p:sp>
        <p:nvSpPr>
          <p:cNvPr id="761" name="Google Shape;761;p242"/>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2" name="Google Shape;762;p242"/>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3" name="Google Shape;763;p242"/>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764" name="Google Shape;764;p242"/>
          <p:cNvGrpSpPr/>
          <p:nvPr/>
        </p:nvGrpSpPr>
        <p:grpSpPr>
          <a:xfrm>
            <a:off x="347419" y="6409327"/>
            <a:ext cx="224083" cy="221156"/>
            <a:chOff x="4328868" y="5502988"/>
            <a:chExt cx="500307" cy="493774"/>
          </a:xfrm>
        </p:grpSpPr>
        <p:sp>
          <p:nvSpPr>
            <p:cNvPr id="765" name="Google Shape;765;p242">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66" name="Google Shape;766;p242">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767" name="Google Shape;767;p242"/>
          <p:cNvGrpSpPr/>
          <p:nvPr/>
        </p:nvGrpSpPr>
        <p:grpSpPr>
          <a:xfrm flipH="1">
            <a:off x="933710" y="6409327"/>
            <a:ext cx="224083" cy="221156"/>
            <a:chOff x="4328868" y="5502988"/>
            <a:chExt cx="500307" cy="493774"/>
          </a:xfrm>
        </p:grpSpPr>
        <p:sp>
          <p:nvSpPr>
            <p:cNvPr id="768" name="Google Shape;768;p242">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69" name="Google Shape;769;p242">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770" name="Google Shape;770;p242"/>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7634601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771"/>
        <p:cNvGrpSpPr/>
        <p:nvPr/>
      </p:nvGrpSpPr>
      <p:grpSpPr>
        <a:xfrm>
          <a:off x="0" y="0"/>
          <a:ext cx="0" cy="0"/>
          <a:chOff x="0" y="0"/>
          <a:chExt cx="0" cy="0"/>
        </a:xfrm>
      </p:grpSpPr>
      <p:sp>
        <p:nvSpPr>
          <p:cNvPr id="772" name="Google Shape;772;p243"/>
          <p:cNvSpPr>
            <a:spLocks noGrp="1"/>
          </p:cNvSpPr>
          <p:nvPr>
            <p:ph type="pic" idx="2"/>
          </p:nvPr>
        </p:nvSpPr>
        <p:spPr>
          <a:xfrm>
            <a:off x="0" y="3"/>
            <a:ext cx="12192000" cy="3143251"/>
          </a:xfrm>
          <a:prstGeom prst="rect">
            <a:avLst/>
          </a:prstGeom>
          <a:noFill/>
          <a:ln>
            <a:noFill/>
          </a:ln>
        </p:spPr>
      </p:sp>
      <p:sp>
        <p:nvSpPr>
          <p:cNvPr id="773" name="Google Shape;773;p243"/>
          <p:cNvSpPr>
            <a:spLocks noGrp="1"/>
          </p:cNvSpPr>
          <p:nvPr>
            <p:ph type="pic" idx="3"/>
          </p:nvPr>
        </p:nvSpPr>
        <p:spPr>
          <a:xfrm>
            <a:off x="1456606" y="1280900"/>
            <a:ext cx="1550340" cy="2598991"/>
          </a:xfrm>
          <a:prstGeom prst="rect">
            <a:avLst/>
          </a:prstGeom>
          <a:noFill/>
          <a:ln>
            <a:noFill/>
          </a:ln>
        </p:spPr>
      </p:sp>
      <p:sp>
        <p:nvSpPr>
          <p:cNvPr id="774" name="Google Shape;774;p243"/>
          <p:cNvSpPr>
            <a:spLocks noGrp="1"/>
          </p:cNvSpPr>
          <p:nvPr>
            <p:ph type="pic" idx="4"/>
          </p:nvPr>
        </p:nvSpPr>
        <p:spPr>
          <a:xfrm>
            <a:off x="2855741" y="839415"/>
            <a:ext cx="1776413" cy="2977979"/>
          </a:xfrm>
          <a:prstGeom prst="rect">
            <a:avLst/>
          </a:prstGeom>
          <a:noFill/>
          <a:ln>
            <a:noFill/>
          </a:ln>
        </p:spPr>
      </p:sp>
      <p:sp>
        <p:nvSpPr>
          <p:cNvPr id="775" name="Google Shape;775;p243"/>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76" name="Google Shape;776;p243"/>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77" name="Google Shape;777;p243"/>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778" name="Google Shape;778;p243"/>
          <p:cNvGrpSpPr/>
          <p:nvPr/>
        </p:nvGrpSpPr>
        <p:grpSpPr>
          <a:xfrm>
            <a:off x="347419" y="6409327"/>
            <a:ext cx="224083" cy="221156"/>
            <a:chOff x="4328868" y="5502988"/>
            <a:chExt cx="500307" cy="493774"/>
          </a:xfrm>
        </p:grpSpPr>
        <p:sp>
          <p:nvSpPr>
            <p:cNvPr id="779" name="Google Shape;779;p243">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80" name="Google Shape;780;p243">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781" name="Google Shape;781;p243"/>
          <p:cNvGrpSpPr/>
          <p:nvPr/>
        </p:nvGrpSpPr>
        <p:grpSpPr>
          <a:xfrm flipH="1">
            <a:off x="933710" y="6409327"/>
            <a:ext cx="224083" cy="221156"/>
            <a:chOff x="4328868" y="5502988"/>
            <a:chExt cx="500307" cy="493774"/>
          </a:xfrm>
        </p:grpSpPr>
        <p:sp>
          <p:nvSpPr>
            <p:cNvPr id="782" name="Google Shape;782;p243">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83" name="Google Shape;783;p243">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784" name="Google Shape;784;p243"/>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3348225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785"/>
        <p:cNvGrpSpPr/>
        <p:nvPr/>
      </p:nvGrpSpPr>
      <p:grpSpPr>
        <a:xfrm>
          <a:off x="0" y="0"/>
          <a:ext cx="0" cy="0"/>
          <a:chOff x="0" y="0"/>
          <a:chExt cx="0" cy="0"/>
        </a:xfrm>
      </p:grpSpPr>
      <p:sp>
        <p:nvSpPr>
          <p:cNvPr id="786" name="Google Shape;786;p244"/>
          <p:cNvSpPr>
            <a:spLocks noGrp="1"/>
          </p:cNvSpPr>
          <p:nvPr>
            <p:ph type="pic" idx="2"/>
          </p:nvPr>
        </p:nvSpPr>
        <p:spPr>
          <a:xfrm>
            <a:off x="5266306" y="3164649"/>
            <a:ext cx="6819991" cy="4020519"/>
          </a:xfrm>
          <a:prstGeom prst="rect">
            <a:avLst/>
          </a:prstGeom>
          <a:noFill/>
          <a:ln>
            <a:noFill/>
          </a:ln>
        </p:spPr>
      </p:sp>
      <p:sp>
        <p:nvSpPr>
          <p:cNvPr id="787" name="Google Shape;787;p244"/>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88" name="Google Shape;788;p244"/>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89" name="Google Shape;789;p244"/>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790" name="Google Shape;790;p244"/>
          <p:cNvGrpSpPr/>
          <p:nvPr/>
        </p:nvGrpSpPr>
        <p:grpSpPr>
          <a:xfrm>
            <a:off x="347419" y="6409327"/>
            <a:ext cx="224083" cy="221156"/>
            <a:chOff x="4328868" y="5502988"/>
            <a:chExt cx="500307" cy="493774"/>
          </a:xfrm>
        </p:grpSpPr>
        <p:sp>
          <p:nvSpPr>
            <p:cNvPr id="791" name="Google Shape;791;p244">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92" name="Google Shape;792;p244">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793" name="Google Shape;793;p244"/>
          <p:cNvGrpSpPr/>
          <p:nvPr/>
        </p:nvGrpSpPr>
        <p:grpSpPr>
          <a:xfrm flipH="1">
            <a:off x="933710" y="6409327"/>
            <a:ext cx="224083" cy="221156"/>
            <a:chOff x="4328868" y="5502988"/>
            <a:chExt cx="500307" cy="493774"/>
          </a:xfrm>
        </p:grpSpPr>
        <p:sp>
          <p:nvSpPr>
            <p:cNvPr id="794" name="Google Shape;794;p244">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795" name="Google Shape;795;p244">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796" name="Google Shape;796;p244"/>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472623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4"/>
        <p:cNvGrpSpPr/>
        <p:nvPr/>
      </p:nvGrpSpPr>
      <p:grpSpPr>
        <a:xfrm>
          <a:off x="0" y="0"/>
          <a:ext cx="0" cy="0"/>
          <a:chOff x="0" y="0"/>
          <a:chExt cx="0" cy="0"/>
        </a:xfrm>
      </p:grpSpPr>
      <p:sp>
        <p:nvSpPr>
          <p:cNvPr id="105" name="Google Shape;105;p151"/>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1"/>
          <p:cNvSpPr txBox="1">
            <a:spLocks noGrp="1"/>
          </p:cNvSpPr>
          <p:nvPr>
            <p:ph type="body" idx="1"/>
          </p:nvPr>
        </p:nvSpPr>
        <p:spPr>
          <a:xfrm>
            <a:off x="609601" y="160464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7" name="Google Shape;107;p151"/>
          <p:cNvSpPr txBox="1">
            <a:spLocks noGrp="1"/>
          </p:cNvSpPr>
          <p:nvPr>
            <p:ph type="body" idx="2"/>
          </p:nvPr>
        </p:nvSpPr>
        <p:spPr>
          <a:xfrm>
            <a:off x="609601" y="368256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8" name="Google Shape;108;p151"/>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797"/>
        <p:cNvGrpSpPr/>
        <p:nvPr/>
      </p:nvGrpSpPr>
      <p:grpSpPr>
        <a:xfrm>
          <a:off x="0" y="0"/>
          <a:ext cx="0" cy="0"/>
          <a:chOff x="0" y="0"/>
          <a:chExt cx="0" cy="0"/>
        </a:xfrm>
      </p:grpSpPr>
      <p:sp>
        <p:nvSpPr>
          <p:cNvPr id="798" name="Google Shape;798;p245"/>
          <p:cNvSpPr>
            <a:spLocks noGrp="1"/>
          </p:cNvSpPr>
          <p:nvPr>
            <p:ph type="pic" idx="2"/>
          </p:nvPr>
        </p:nvSpPr>
        <p:spPr>
          <a:xfrm>
            <a:off x="0" y="-23813"/>
            <a:ext cx="12192000" cy="4117976"/>
          </a:xfrm>
          <a:prstGeom prst="rect">
            <a:avLst/>
          </a:prstGeom>
          <a:noFill/>
          <a:ln>
            <a:noFill/>
          </a:ln>
        </p:spPr>
      </p:sp>
      <p:sp>
        <p:nvSpPr>
          <p:cNvPr id="799" name="Google Shape;799;p245"/>
          <p:cNvSpPr>
            <a:spLocks noGrp="1"/>
          </p:cNvSpPr>
          <p:nvPr>
            <p:ph type="pic" idx="3"/>
          </p:nvPr>
        </p:nvSpPr>
        <p:spPr>
          <a:xfrm>
            <a:off x="6502327" y="662475"/>
            <a:ext cx="2734983" cy="2969860"/>
          </a:xfrm>
          <a:prstGeom prst="rect">
            <a:avLst/>
          </a:prstGeom>
          <a:noFill/>
          <a:ln>
            <a:noFill/>
          </a:ln>
        </p:spPr>
      </p:sp>
      <p:sp>
        <p:nvSpPr>
          <p:cNvPr id="800" name="Google Shape;800;p245"/>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01" name="Google Shape;801;p245"/>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02" name="Google Shape;802;p245"/>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803" name="Google Shape;803;p245"/>
          <p:cNvGrpSpPr/>
          <p:nvPr/>
        </p:nvGrpSpPr>
        <p:grpSpPr>
          <a:xfrm>
            <a:off x="347419" y="6409327"/>
            <a:ext cx="224083" cy="221156"/>
            <a:chOff x="4328868" y="5502988"/>
            <a:chExt cx="500307" cy="493774"/>
          </a:xfrm>
        </p:grpSpPr>
        <p:sp>
          <p:nvSpPr>
            <p:cNvPr id="804" name="Google Shape;804;p245">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05" name="Google Shape;805;p245">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806" name="Google Shape;806;p245"/>
          <p:cNvGrpSpPr/>
          <p:nvPr/>
        </p:nvGrpSpPr>
        <p:grpSpPr>
          <a:xfrm flipH="1">
            <a:off x="933710" y="6409327"/>
            <a:ext cx="224083" cy="221156"/>
            <a:chOff x="4328868" y="5502988"/>
            <a:chExt cx="500307" cy="493774"/>
          </a:xfrm>
        </p:grpSpPr>
        <p:sp>
          <p:nvSpPr>
            <p:cNvPr id="807" name="Google Shape;807;p245">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08" name="Google Shape;808;p245">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809" name="Google Shape;809;p245"/>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33658060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810"/>
        <p:cNvGrpSpPr/>
        <p:nvPr/>
      </p:nvGrpSpPr>
      <p:grpSpPr>
        <a:xfrm>
          <a:off x="0" y="0"/>
          <a:ext cx="0" cy="0"/>
          <a:chOff x="0" y="0"/>
          <a:chExt cx="0" cy="0"/>
        </a:xfrm>
      </p:grpSpPr>
      <p:sp>
        <p:nvSpPr>
          <p:cNvPr id="811" name="Google Shape;811;p246"/>
          <p:cNvSpPr/>
          <p:nvPr/>
        </p:nvSpPr>
        <p:spPr>
          <a:xfrm>
            <a:off x="-2" y="3"/>
            <a:ext cx="12187315" cy="4000500"/>
          </a:xfrm>
          <a:prstGeom prst="rect">
            <a:avLst/>
          </a:prstGeom>
          <a:solidFill>
            <a:srgbClr val="222A35"/>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sp>
        <p:nvSpPr>
          <p:cNvPr id="812" name="Google Shape;812;p246"/>
          <p:cNvSpPr>
            <a:spLocks noGrp="1"/>
          </p:cNvSpPr>
          <p:nvPr>
            <p:ph type="pic" idx="2"/>
          </p:nvPr>
        </p:nvSpPr>
        <p:spPr>
          <a:xfrm>
            <a:off x="4265158" y="1704131"/>
            <a:ext cx="3633145" cy="2288465"/>
          </a:xfrm>
          <a:prstGeom prst="rect">
            <a:avLst/>
          </a:prstGeom>
          <a:noFill/>
          <a:ln>
            <a:noFill/>
          </a:ln>
        </p:spPr>
      </p:sp>
      <p:sp>
        <p:nvSpPr>
          <p:cNvPr id="813" name="Google Shape;813;p246"/>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4" name="Google Shape;814;p246"/>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5" name="Google Shape;815;p246"/>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816" name="Google Shape;816;p246"/>
          <p:cNvGrpSpPr/>
          <p:nvPr/>
        </p:nvGrpSpPr>
        <p:grpSpPr>
          <a:xfrm>
            <a:off x="347419" y="6409327"/>
            <a:ext cx="224083" cy="221156"/>
            <a:chOff x="4328868" y="5502988"/>
            <a:chExt cx="500307" cy="493774"/>
          </a:xfrm>
        </p:grpSpPr>
        <p:sp>
          <p:nvSpPr>
            <p:cNvPr id="817" name="Google Shape;817;p246">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18" name="Google Shape;818;p246">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819" name="Google Shape;819;p246"/>
          <p:cNvGrpSpPr/>
          <p:nvPr/>
        </p:nvGrpSpPr>
        <p:grpSpPr>
          <a:xfrm flipH="1">
            <a:off x="933710" y="6409327"/>
            <a:ext cx="224083" cy="221156"/>
            <a:chOff x="4328868" y="5502988"/>
            <a:chExt cx="500307" cy="493774"/>
          </a:xfrm>
        </p:grpSpPr>
        <p:sp>
          <p:nvSpPr>
            <p:cNvPr id="820" name="Google Shape;820;p246">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21" name="Google Shape;821;p246">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822" name="Google Shape;822;p246"/>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299860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11"/>
                                        </p:tgtEl>
                                        <p:attrNameLst>
                                          <p:attrName>style.visibility</p:attrName>
                                        </p:attrNameLst>
                                      </p:cBhvr>
                                      <p:to>
                                        <p:strVal val="visible"/>
                                      </p:to>
                                    </p:set>
                                    <p:anim calcmode="lin" valueType="num">
                                      <p:cBhvr additive="base">
                                        <p:cTn id="7" dur="500"/>
                                        <p:tgtEl>
                                          <p:spTgt spid="8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823"/>
        <p:cNvGrpSpPr/>
        <p:nvPr/>
      </p:nvGrpSpPr>
      <p:grpSpPr>
        <a:xfrm>
          <a:off x="0" y="0"/>
          <a:ext cx="0" cy="0"/>
          <a:chOff x="0" y="0"/>
          <a:chExt cx="0" cy="0"/>
        </a:xfrm>
      </p:grpSpPr>
      <p:sp>
        <p:nvSpPr>
          <p:cNvPr id="824" name="Google Shape;824;p247"/>
          <p:cNvSpPr>
            <a:spLocks noGrp="1"/>
          </p:cNvSpPr>
          <p:nvPr>
            <p:ph type="pic" idx="2"/>
          </p:nvPr>
        </p:nvSpPr>
        <p:spPr>
          <a:xfrm>
            <a:off x="0" y="2140439"/>
            <a:ext cx="12192000" cy="3241193"/>
          </a:xfrm>
          <a:prstGeom prst="rect">
            <a:avLst/>
          </a:prstGeom>
          <a:noFill/>
          <a:ln>
            <a:noFill/>
          </a:ln>
        </p:spPr>
      </p:sp>
      <p:sp>
        <p:nvSpPr>
          <p:cNvPr id="825" name="Google Shape;825;p247"/>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26" name="Google Shape;826;p247"/>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27" name="Google Shape;827;p247"/>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828" name="Google Shape;828;p247"/>
          <p:cNvGrpSpPr/>
          <p:nvPr/>
        </p:nvGrpSpPr>
        <p:grpSpPr>
          <a:xfrm>
            <a:off x="347419" y="6409327"/>
            <a:ext cx="224083" cy="221156"/>
            <a:chOff x="4328868" y="5502988"/>
            <a:chExt cx="500307" cy="493774"/>
          </a:xfrm>
        </p:grpSpPr>
        <p:sp>
          <p:nvSpPr>
            <p:cNvPr id="829" name="Google Shape;829;p247">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30" name="Google Shape;830;p247">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831" name="Google Shape;831;p247"/>
          <p:cNvGrpSpPr/>
          <p:nvPr/>
        </p:nvGrpSpPr>
        <p:grpSpPr>
          <a:xfrm flipH="1">
            <a:off x="933710" y="6409327"/>
            <a:ext cx="224083" cy="221156"/>
            <a:chOff x="4328868" y="5502988"/>
            <a:chExt cx="500307" cy="493774"/>
          </a:xfrm>
        </p:grpSpPr>
        <p:sp>
          <p:nvSpPr>
            <p:cNvPr id="832" name="Google Shape;832;p247">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33" name="Google Shape;833;p247">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834" name="Google Shape;834;p247"/>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41842631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835"/>
        <p:cNvGrpSpPr/>
        <p:nvPr/>
      </p:nvGrpSpPr>
      <p:grpSpPr>
        <a:xfrm>
          <a:off x="0" y="0"/>
          <a:ext cx="0" cy="0"/>
          <a:chOff x="0" y="0"/>
          <a:chExt cx="0" cy="0"/>
        </a:xfrm>
      </p:grpSpPr>
      <p:sp>
        <p:nvSpPr>
          <p:cNvPr id="836" name="Google Shape;836;p248"/>
          <p:cNvSpPr>
            <a:spLocks noGrp="1"/>
          </p:cNvSpPr>
          <p:nvPr>
            <p:ph type="pic" idx="2"/>
          </p:nvPr>
        </p:nvSpPr>
        <p:spPr>
          <a:xfrm>
            <a:off x="1296108" y="3516318"/>
            <a:ext cx="1366837" cy="1366837"/>
          </a:xfrm>
          <a:prstGeom prst="ellipse">
            <a:avLst/>
          </a:prstGeom>
          <a:noFill/>
          <a:ln w="57150" cap="flat" cmpd="sng">
            <a:solidFill>
              <a:schemeClr val="accent1"/>
            </a:solidFill>
            <a:prstDash val="solid"/>
            <a:round/>
            <a:headEnd type="none" w="sm" len="sm"/>
            <a:tailEnd type="none" w="sm" len="sm"/>
          </a:ln>
        </p:spPr>
      </p:sp>
      <p:sp>
        <p:nvSpPr>
          <p:cNvPr id="837" name="Google Shape;837;p248"/>
          <p:cNvSpPr>
            <a:spLocks noGrp="1"/>
          </p:cNvSpPr>
          <p:nvPr>
            <p:ph type="pic" idx="3"/>
          </p:nvPr>
        </p:nvSpPr>
        <p:spPr>
          <a:xfrm>
            <a:off x="9529059" y="4823214"/>
            <a:ext cx="1366837" cy="1366837"/>
          </a:xfrm>
          <a:prstGeom prst="ellipse">
            <a:avLst/>
          </a:prstGeom>
          <a:noFill/>
          <a:ln w="57150" cap="flat" cmpd="sng">
            <a:solidFill>
              <a:schemeClr val="accent2"/>
            </a:solidFill>
            <a:prstDash val="solid"/>
            <a:round/>
            <a:headEnd type="none" w="sm" len="sm"/>
            <a:tailEnd type="none" w="sm" len="sm"/>
          </a:ln>
        </p:spPr>
      </p:sp>
      <p:sp>
        <p:nvSpPr>
          <p:cNvPr id="838" name="Google Shape;838;p248"/>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39" name="Google Shape;839;p248"/>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40" name="Google Shape;840;p248"/>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841" name="Google Shape;841;p248"/>
          <p:cNvGrpSpPr/>
          <p:nvPr/>
        </p:nvGrpSpPr>
        <p:grpSpPr>
          <a:xfrm>
            <a:off x="347419" y="6409327"/>
            <a:ext cx="224083" cy="221156"/>
            <a:chOff x="4328868" y="5502988"/>
            <a:chExt cx="500307" cy="493774"/>
          </a:xfrm>
        </p:grpSpPr>
        <p:sp>
          <p:nvSpPr>
            <p:cNvPr id="842" name="Google Shape;842;p248">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43" name="Google Shape;843;p248">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844" name="Google Shape;844;p248"/>
          <p:cNvGrpSpPr/>
          <p:nvPr/>
        </p:nvGrpSpPr>
        <p:grpSpPr>
          <a:xfrm flipH="1">
            <a:off x="933710" y="6409327"/>
            <a:ext cx="224083" cy="221156"/>
            <a:chOff x="4328868" y="5502988"/>
            <a:chExt cx="500307" cy="493774"/>
          </a:xfrm>
        </p:grpSpPr>
        <p:sp>
          <p:nvSpPr>
            <p:cNvPr id="845" name="Google Shape;845;p248">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46" name="Google Shape;846;p248">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847" name="Google Shape;847;p248"/>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6882451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848"/>
        <p:cNvGrpSpPr/>
        <p:nvPr/>
      </p:nvGrpSpPr>
      <p:grpSpPr>
        <a:xfrm>
          <a:off x="0" y="0"/>
          <a:ext cx="0" cy="0"/>
          <a:chOff x="0" y="0"/>
          <a:chExt cx="0" cy="0"/>
        </a:xfrm>
      </p:grpSpPr>
      <p:sp>
        <p:nvSpPr>
          <p:cNvPr id="849" name="Google Shape;849;p249"/>
          <p:cNvSpPr>
            <a:spLocks noGrp="1"/>
          </p:cNvSpPr>
          <p:nvPr>
            <p:ph type="pic" idx="2"/>
          </p:nvPr>
        </p:nvSpPr>
        <p:spPr>
          <a:xfrm>
            <a:off x="1296108" y="3614794"/>
            <a:ext cx="1366837" cy="1366837"/>
          </a:xfrm>
          <a:prstGeom prst="ellipse">
            <a:avLst/>
          </a:prstGeom>
          <a:noFill/>
          <a:ln w="57150" cap="flat" cmpd="sng">
            <a:solidFill>
              <a:schemeClr val="accent5"/>
            </a:solidFill>
            <a:prstDash val="solid"/>
            <a:round/>
            <a:headEnd type="none" w="sm" len="sm"/>
            <a:tailEnd type="none" w="sm" len="sm"/>
          </a:ln>
        </p:spPr>
      </p:sp>
      <p:sp>
        <p:nvSpPr>
          <p:cNvPr id="850" name="Google Shape;850;p249"/>
          <p:cNvSpPr>
            <a:spLocks noGrp="1"/>
          </p:cNvSpPr>
          <p:nvPr>
            <p:ph type="pic" idx="3"/>
          </p:nvPr>
        </p:nvSpPr>
        <p:spPr>
          <a:xfrm>
            <a:off x="9529059" y="4921690"/>
            <a:ext cx="1366837" cy="1366837"/>
          </a:xfrm>
          <a:prstGeom prst="ellipse">
            <a:avLst/>
          </a:prstGeom>
          <a:noFill/>
          <a:ln w="57150" cap="flat" cmpd="sng">
            <a:solidFill>
              <a:schemeClr val="accent6"/>
            </a:solidFill>
            <a:prstDash val="solid"/>
            <a:round/>
            <a:headEnd type="none" w="sm" len="sm"/>
            <a:tailEnd type="none" w="sm" len="sm"/>
          </a:ln>
        </p:spPr>
      </p:sp>
      <p:sp>
        <p:nvSpPr>
          <p:cNvPr id="851" name="Google Shape;851;p249"/>
          <p:cNvSpPr>
            <a:spLocks noGrp="1"/>
          </p:cNvSpPr>
          <p:nvPr>
            <p:ph type="pic" idx="4"/>
          </p:nvPr>
        </p:nvSpPr>
        <p:spPr>
          <a:xfrm>
            <a:off x="1296108" y="971206"/>
            <a:ext cx="1366837" cy="1366837"/>
          </a:xfrm>
          <a:prstGeom prst="ellipse">
            <a:avLst/>
          </a:prstGeom>
          <a:noFill/>
          <a:ln w="57150" cap="flat" cmpd="sng">
            <a:solidFill>
              <a:schemeClr val="accent3"/>
            </a:solidFill>
            <a:prstDash val="solid"/>
            <a:round/>
            <a:headEnd type="none" w="sm" len="sm"/>
            <a:tailEnd type="none" w="sm" len="sm"/>
          </a:ln>
        </p:spPr>
      </p:sp>
      <p:sp>
        <p:nvSpPr>
          <p:cNvPr id="852" name="Google Shape;852;p249"/>
          <p:cNvSpPr>
            <a:spLocks noGrp="1"/>
          </p:cNvSpPr>
          <p:nvPr>
            <p:ph type="pic" idx="5"/>
          </p:nvPr>
        </p:nvSpPr>
        <p:spPr>
          <a:xfrm>
            <a:off x="9529059" y="2278102"/>
            <a:ext cx="1366837" cy="1366837"/>
          </a:xfrm>
          <a:prstGeom prst="ellipse">
            <a:avLst/>
          </a:prstGeom>
          <a:noFill/>
          <a:ln w="57150" cap="flat" cmpd="sng">
            <a:solidFill>
              <a:schemeClr val="accent4"/>
            </a:solidFill>
            <a:prstDash val="solid"/>
            <a:round/>
            <a:headEnd type="none" w="sm" len="sm"/>
            <a:tailEnd type="none" w="sm" len="sm"/>
          </a:ln>
        </p:spPr>
      </p:sp>
      <p:sp>
        <p:nvSpPr>
          <p:cNvPr id="853" name="Google Shape;853;p249"/>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54" name="Google Shape;854;p249"/>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55" name="Google Shape;855;p249"/>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856" name="Google Shape;856;p249"/>
          <p:cNvGrpSpPr/>
          <p:nvPr/>
        </p:nvGrpSpPr>
        <p:grpSpPr>
          <a:xfrm>
            <a:off x="347419" y="6409327"/>
            <a:ext cx="224083" cy="221156"/>
            <a:chOff x="4328868" y="5502988"/>
            <a:chExt cx="500307" cy="493774"/>
          </a:xfrm>
        </p:grpSpPr>
        <p:sp>
          <p:nvSpPr>
            <p:cNvPr id="857" name="Google Shape;857;p249">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58" name="Google Shape;858;p249">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859" name="Google Shape;859;p249"/>
          <p:cNvGrpSpPr/>
          <p:nvPr/>
        </p:nvGrpSpPr>
        <p:grpSpPr>
          <a:xfrm flipH="1">
            <a:off x="933710" y="6409327"/>
            <a:ext cx="224083" cy="221156"/>
            <a:chOff x="4328868" y="5502988"/>
            <a:chExt cx="500307" cy="493774"/>
          </a:xfrm>
        </p:grpSpPr>
        <p:sp>
          <p:nvSpPr>
            <p:cNvPr id="860" name="Google Shape;860;p249">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61" name="Google Shape;861;p249">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862" name="Google Shape;862;p249"/>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20470175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863"/>
        <p:cNvGrpSpPr/>
        <p:nvPr/>
      </p:nvGrpSpPr>
      <p:grpSpPr>
        <a:xfrm>
          <a:off x="0" y="0"/>
          <a:ext cx="0" cy="0"/>
          <a:chOff x="0" y="0"/>
          <a:chExt cx="0" cy="0"/>
        </a:xfrm>
      </p:grpSpPr>
      <p:sp>
        <p:nvSpPr>
          <p:cNvPr id="864" name="Google Shape;864;p250"/>
          <p:cNvSpPr>
            <a:spLocks noGrp="1"/>
          </p:cNvSpPr>
          <p:nvPr>
            <p:ph type="pic" idx="2"/>
          </p:nvPr>
        </p:nvSpPr>
        <p:spPr>
          <a:xfrm>
            <a:off x="1296108" y="971206"/>
            <a:ext cx="1366837" cy="1366837"/>
          </a:xfrm>
          <a:prstGeom prst="ellipse">
            <a:avLst/>
          </a:prstGeom>
          <a:noFill/>
          <a:ln w="57150" cap="flat" cmpd="sng">
            <a:solidFill>
              <a:schemeClr val="accent2"/>
            </a:solidFill>
            <a:prstDash val="solid"/>
            <a:round/>
            <a:headEnd type="none" w="sm" len="sm"/>
            <a:tailEnd type="none" w="sm" len="sm"/>
          </a:ln>
        </p:spPr>
      </p:sp>
      <p:sp>
        <p:nvSpPr>
          <p:cNvPr id="865" name="Google Shape;865;p250"/>
          <p:cNvSpPr>
            <a:spLocks noGrp="1"/>
          </p:cNvSpPr>
          <p:nvPr>
            <p:ph type="pic" idx="3"/>
          </p:nvPr>
        </p:nvSpPr>
        <p:spPr>
          <a:xfrm>
            <a:off x="9529059" y="2278102"/>
            <a:ext cx="1366837" cy="1366837"/>
          </a:xfrm>
          <a:prstGeom prst="ellipse">
            <a:avLst/>
          </a:prstGeom>
          <a:noFill/>
          <a:ln w="57150" cap="flat" cmpd="sng">
            <a:solidFill>
              <a:schemeClr val="accent3"/>
            </a:solidFill>
            <a:prstDash val="solid"/>
            <a:round/>
            <a:headEnd type="none" w="sm" len="sm"/>
            <a:tailEnd type="none" w="sm" len="sm"/>
          </a:ln>
        </p:spPr>
      </p:sp>
      <p:sp>
        <p:nvSpPr>
          <p:cNvPr id="866" name="Google Shape;866;p250"/>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67" name="Google Shape;867;p250"/>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68" name="Google Shape;868;p250"/>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869" name="Google Shape;869;p250"/>
          <p:cNvGrpSpPr/>
          <p:nvPr/>
        </p:nvGrpSpPr>
        <p:grpSpPr>
          <a:xfrm>
            <a:off x="347419" y="6409327"/>
            <a:ext cx="224083" cy="221156"/>
            <a:chOff x="4328868" y="5502988"/>
            <a:chExt cx="500307" cy="493774"/>
          </a:xfrm>
        </p:grpSpPr>
        <p:sp>
          <p:nvSpPr>
            <p:cNvPr id="870" name="Google Shape;870;p250">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71" name="Google Shape;871;p250">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872" name="Google Shape;872;p250"/>
          <p:cNvGrpSpPr/>
          <p:nvPr/>
        </p:nvGrpSpPr>
        <p:grpSpPr>
          <a:xfrm flipH="1">
            <a:off x="933710" y="6409327"/>
            <a:ext cx="224083" cy="221156"/>
            <a:chOff x="4328868" y="5502988"/>
            <a:chExt cx="500307" cy="493774"/>
          </a:xfrm>
        </p:grpSpPr>
        <p:sp>
          <p:nvSpPr>
            <p:cNvPr id="873" name="Google Shape;873;p250">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74" name="Google Shape;874;p250">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875" name="Google Shape;875;p250"/>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32025360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876"/>
        <p:cNvGrpSpPr/>
        <p:nvPr/>
      </p:nvGrpSpPr>
      <p:grpSpPr>
        <a:xfrm>
          <a:off x="0" y="0"/>
          <a:ext cx="0" cy="0"/>
          <a:chOff x="0" y="0"/>
          <a:chExt cx="0" cy="0"/>
        </a:xfrm>
      </p:grpSpPr>
      <p:sp>
        <p:nvSpPr>
          <p:cNvPr id="877" name="Google Shape;877;p251"/>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78" name="Google Shape;878;p251"/>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79" name="Google Shape;879;p251"/>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880" name="Google Shape;880;p251"/>
          <p:cNvGrpSpPr/>
          <p:nvPr/>
        </p:nvGrpSpPr>
        <p:grpSpPr>
          <a:xfrm>
            <a:off x="347419" y="6409327"/>
            <a:ext cx="224083" cy="221156"/>
            <a:chOff x="4328868" y="5502988"/>
            <a:chExt cx="500307" cy="493774"/>
          </a:xfrm>
        </p:grpSpPr>
        <p:sp>
          <p:nvSpPr>
            <p:cNvPr id="881" name="Google Shape;881;p251">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82" name="Google Shape;882;p251">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883" name="Google Shape;883;p251"/>
          <p:cNvGrpSpPr/>
          <p:nvPr/>
        </p:nvGrpSpPr>
        <p:grpSpPr>
          <a:xfrm flipH="1">
            <a:off x="933710" y="6409327"/>
            <a:ext cx="224083" cy="221156"/>
            <a:chOff x="4328868" y="5502988"/>
            <a:chExt cx="500307" cy="493774"/>
          </a:xfrm>
        </p:grpSpPr>
        <p:sp>
          <p:nvSpPr>
            <p:cNvPr id="884" name="Google Shape;884;p251">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85" name="Google Shape;885;p251">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886" name="Google Shape;886;p251"/>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
        <p:nvSpPr>
          <p:cNvPr id="887" name="Google Shape;887;p251"/>
          <p:cNvSpPr>
            <a:spLocks noGrp="1"/>
          </p:cNvSpPr>
          <p:nvPr>
            <p:ph type="pic" idx="2"/>
          </p:nvPr>
        </p:nvSpPr>
        <p:spPr>
          <a:xfrm>
            <a:off x="4937144" y="3083141"/>
            <a:ext cx="2317751" cy="2317751"/>
          </a:xfrm>
          <a:prstGeom prst="ellipse">
            <a:avLst/>
          </a:prstGeom>
          <a:noFill/>
          <a:ln w="98425" cap="flat" cmpd="sng">
            <a:solidFill>
              <a:schemeClr val="accent6"/>
            </a:solidFill>
            <a:prstDash val="solid"/>
            <a:round/>
            <a:headEnd type="none" w="sm" len="sm"/>
            <a:tailEnd type="none" w="sm" len="sm"/>
          </a:ln>
        </p:spPr>
      </p:sp>
    </p:spTree>
    <p:extLst>
      <p:ext uri="{BB962C8B-B14F-4D97-AF65-F5344CB8AC3E}">
        <p14:creationId xmlns:p14="http://schemas.microsoft.com/office/powerpoint/2010/main" val="23462011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888"/>
        <p:cNvGrpSpPr/>
        <p:nvPr/>
      </p:nvGrpSpPr>
      <p:grpSpPr>
        <a:xfrm>
          <a:off x="0" y="0"/>
          <a:ext cx="0" cy="0"/>
          <a:chOff x="0" y="0"/>
          <a:chExt cx="0" cy="0"/>
        </a:xfrm>
      </p:grpSpPr>
      <p:sp>
        <p:nvSpPr>
          <p:cNvPr id="889" name="Google Shape;889;p252"/>
          <p:cNvSpPr>
            <a:spLocks noGrp="1"/>
          </p:cNvSpPr>
          <p:nvPr>
            <p:ph type="pic" idx="2"/>
          </p:nvPr>
        </p:nvSpPr>
        <p:spPr>
          <a:xfrm>
            <a:off x="0" y="0"/>
            <a:ext cx="12192000" cy="5399088"/>
          </a:xfrm>
          <a:prstGeom prst="rect">
            <a:avLst/>
          </a:prstGeom>
          <a:noFill/>
          <a:ln>
            <a:noFill/>
          </a:ln>
        </p:spPr>
      </p:sp>
      <p:sp>
        <p:nvSpPr>
          <p:cNvPr id="890" name="Google Shape;890;p252"/>
          <p:cNvSpPr/>
          <p:nvPr/>
        </p:nvSpPr>
        <p:spPr>
          <a:xfrm>
            <a:off x="11528984" y="273556"/>
            <a:ext cx="461915" cy="367647"/>
          </a:xfrm>
          <a:prstGeom prst="rect">
            <a:avLst/>
          </a:prstGeom>
          <a:solidFill>
            <a:schemeClr val="accent2"/>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91" name="Google Shape;891;p252"/>
          <p:cNvSpPr/>
          <p:nvPr/>
        </p:nvSpPr>
        <p:spPr>
          <a:xfrm>
            <a:off x="11528984" y="641221"/>
            <a:ext cx="461915" cy="45719"/>
          </a:xfrm>
          <a:prstGeom prst="rect">
            <a:avLst/>
          </a:prstGeom>
          <a:solidFill>
            <a:srgbClr val="8F2A20"/>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92" name="Google Shape;892;p252"/>
          <p:cNvSpPr txBox="1"/>
          <p:nvPr/>
        </p:nvSpPr>
        <p:spPr>
          <a:xfrm>
            <a:off x="11560206" y="305133"/>
            <a:ext cx="399468" cy="307777"/>
          </a:xfrm>
          <a:prstGeom prst="rect">
            <a:avLst/>
          </a:prstGeom>
          <a:noFill/>
          <a:ln>
            <a:noFill/>
          </a:ln>
        </p:spPr>
        <p:txBody>
          <a:bodyPr spcFirstLastPara="1" wrap="square" lIns="91401" tIns="45688" rIns="91401" bIns="45688"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pPr marL="0" marR="0" lvl="0" indent="0" algn="ctr" rtl="0">
                <a:spcBef>
                  <a:spcPts val="0"/>
                </a:spcBef>
                <a:spcAft>
                  <a:spcPts val="0"/>
                </a:spcAft>
                <a:buNone/>
              </a:pPr>
              <a:t>‹#›</a:t>
            </a:fld>
            <a:endParaRPr sz="1100">
              <a:solidFill>
                <a:schemeClr val="lt1"/>
              </a:solidFill>
              <a:latin typeface="Calibri"/>
              <a:ea typeface="Calibri"/>
              <a:cs typeface="Calibri"/>
              <a:sym typeface="Calibri"/>
            </a:endParaRPr>
          </a:p>
        </p:txBody>
      </p:sp>
      <p:grpSp>
        <p:nvGrpSpPr>
          <p:cNvPr id="893" name="Google Shape;893;p252"/>
          <p:cNvGrpSpPr/>
          <p:nvPr/>
        </p:nvGrpSpPr>
        <p:grpSpPr>
          <a:xfrm>
            <a:off x="347419" y="6409327"/>
            <a:ext cx="224083" cy="221156"/>
            <a:chOff x="4328868" y="5502988"/>
            <a:chExt cx="500307" cy="493774"/>
          </a:xfrm>
        </p:grpSpPr>
        <p:sp>
          <p:nvSpPr>
            <p:cNvPr id="894" name="Google Shape;894;p252">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95" name="Google Shape;895;p252">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grpSp>
        <p:nvGrpSpPr>
          <p:cNvPr id="896" name="Google Shape;896;p252"/>
          <p:cNvGrpSpPr/>
          <p:nvPr/>
        </p:nvGrpSpPr>
        <p:grpSpPr>
          <a:xfrm flipH="1">
            <a:off x="933710" y="6409327"/>
            <a:ext cx="224083" cy="221156"/>
            <a:chOff x="4328868" y="5502988"/>
            <a:chExt cx="500307" cy="493774"/>
          </a:xfrm>
        </p:grpSpPr>
        <p:sp>
          <p:nvSpPr>
            <p:cNvPr id="897" name="Google Shape;897;p252">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sp>
          <p:nvSpPr>
            <p:cNvPr id="898" name="Google Shape;898;p252">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a:solidFill>
                  <a:schemeClr val="dk1"/>
                </a:solidFill>
                <a:latin typeface="Calibri"/>
                <a:ea typeface="Calibri"/>
                <a:cs typeface="Calibri"/>
                <a:sym typeface="Calibri"/>
              </a:endParaRPr>
            </a:p>
          </p:txBody>
        </p:sp>
      </p:grpSp>
      <p:cxnSp>
        <p:nvCxnSpPr>
          <p:cNvPr id="899" name="Google Shape;899;p252"/>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extLst>
      <p:ext uri="{BB962C8B-B14F-4D97-AF65-F5344CB8AC3E}">
        <p14:creationId xmlns:p14="http://schemas.microsoft.com/office/powerpoint/2010/main" val="31333094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28_Title Only">
  <p:cSld name="28_Title Only">
    <p:spTree>
      <p:nvGrpSpPr>
        <p:cNvPr id="1" name="Shape 900"/>
        <p:cNvGrpSpPr/>
        <p:nvPr/>
      </p:nvGrpSpPr>
      <p:grpSpPr>
        <a:xfrm>
          <a:off x="0" y="0"/>
          <a:ext cx="0" cy="0"/>
          <a:chOff x="0" y="0"/>
          <a:chExt cx="0" cy="0"/>
        </a:xfrm>
      </p:grpSpPr>
      <p:sp>
        <p:nvSpPr>
          <p:cNvPr id="901" name="Google Shape;901;p253"/>
          <p:cNvSpPr>
            <a:spLocks noGrp="1"/>
          </p:cNvSpPr>
          <p:nvPr>
            <p:ph type="pic" idx="2"/>
          </p:nvPr>
        </p:nvSpPr>
        <p:spPr>
          <a:xfrm>
            <a:off x="1" y="-153328"/>
            <a:ext cx="14746515" cy="7011328"/>
          </a:xfrm>
          <a:prstGeom prst="rect">
            <a:avLst/>
          </a:prstGeom>
          <a:noFill/>
          <a:ln>
            <a:noFill/>
          </a:ln>
        </p:spPr>
      </p:sp>
      <p:sp>
        <p:nvSpPr>
          <p:cNvPr id="902" name="Google Shape;902;p25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903" name="Google Shape;903;p253"/>
          <p:cNvSpPr txBox="1">
            <a:spLocks noGrp="1"/>
          </p:cNvSpPr>
          <p:nvPr>
            <p:ph type="body" idx="1"/>
          </p:nvPr>
        </p:nvSpPr>
        <p:spPr>
          <a:xfrm>
            <a:off x="838200" y="257508"/>
            <a:ext cx="10515600" cy="330200"/>
          </a:xfrm>
          <a:prstGeom prst="rect">
            <a:avLst/>
          </a:prstGeom>
          <a:noFill/>
          <a:ln>
            <a:noFill/>
          </a:ln>
        </p:spPr>
        <p:txBody>
          <a:bodyPr spcFirstLastPara="1" wrap="square" lIns="91400" tIns="45700" rIns="91400" bIns="45700" anchor="ctr" anchorCtr="0">
            <a:noAutofit/>
          </a:bodyPr>
          <a:lstStyle>
            <a:lvl1pPr marL="457063" lvl="0" indent="-228531" algn="ctr">
              <a:lnSpc>
                <a:spcPct val="90000"/>
              </a:lnSpc>
              <a:spcBef>
                <a:spcPts val="1000"/>
              </a:spcBef>
              <a:spcAft>
                <a:spcPts val="0"/>
              </a:spcAft>
              <a:buClr>
                <a:srgbClr val="262626"/>
              </a:buClr>
              <a:buSzPts val="1100"/>
              <a:buNone/>
              <a:defRPr sz="1100">
                <a:solidFill>
                  <a:srgbClr val="262626"/>
                </a:solidFill>
              </a:defRPr>
            </a:lvl1pPr>
            <a:lvl2pPr marL="914126" lvl="1" indent="-342797" algn="l">
              <a:lnSpc>
                <a:spcPct val="90000"/>
              </a:lnSpc>
              <a:spcBef>
                <a:spcPts val="500"/>
              </a:spcBef>
              <a:spcAft>
                <a:spcPts val="0"/>
              </a:spcAft>
              <a:buClr>
                <a:schemeClr val="dk1"/>
              </a:buClr>
              <a:buSzPts val="1800"/>
              <a:buChar char="•"/>
              <a:defRPr/>
            </a:lvl2pPr>
            <a:lvl3pPr marL="1371189" lvl="2" indent="-342797" algn="l">
              <a:lnSpc>
                <a:spcPct val="90000"/>
              </a:lnSpc>
              <a:spcBef>
                <a:spcPts val="500"/>
              </a:spcBef>
              <a:spcAft>
                <a:spcPts val="0"/>
              </a:spcAft>
              <a:buClr>
                <a:schemeClr val="dk1"/>
              </a:buClr>
              <a:buSzPts val="1800"/>
              <a:buChar char="•"/>
              <a:defRPr/>
            </a:lvl3pPr>
            <a:lvl4pPr marL="1828251" lvl="3" indent="-342797" algn="l">
              <a:lnSpc>
                <a:spcPct val="90000"/>
              </a:lnSpc>
              <a:spcBef>
                <a:spcPts val="500"/>
              </a:spcBef>
              <a:spcAft>
                <a:spcPts val="0"/>
              </a:spcAft>
              <a:buClr>
                <a:schemeClr val="dk1"/>
              </a:buClr>
              <a:buSzPts val="1800"/>
              <a:buChar char="•"/>
              <a:defRPr/>
            </a:lvl4pPr>
            <a:lvl5pPr marL="2285314" lvl="4" indent="-342797" algn="l">
              <a:lnSpc>
                <a:spcPct val="90000"/>
              </a:lnSpc>
              <a:spcBef>
                <a:spcPts val="500"/>
              </a:spcBef>
              <a:spcAft>
                <a:spcPts val="0"/>
              </a:spcAft>
              <a:buClr>
                <a:schemeClr val="dk1"/>
              </a:buClr>
              <a:buSzPts val="1800"/>
              <a:buChar char="•"/>
              <a:defRPr/>
            </a:lvl5pPr>
            <a:lvl6pPr marL="2742377" lvl="5" indent="-342797" algn="l">
              <a:lnSpc>
                <a:spcPct val="90000"/>
              </a:lnSpc>
              <a:spcBef>
                <a:spcPts val="500"/>
              </a:spcBef>
              <a:spcAft>
                <a:spcPts val="0"/>
              </a:spcAft>
              <a:buClr>
                <a:schemeClr val="dk1"/>
              </a:buClr>
              <a:buSzPts val="1800"/>
              <a:buChar char="•"/>
              <a:defRPr/>
            </a:lvl6pPr>
            <a:lvl7pPr marL="3199440" lvl="6" indent="-342797" algn="l">
              <a:lnSpc>
                <a:spcPct val="90000"/>
              </a:lnSpc>
              <a:spcBef>
                <a:spcPts val="500"/>
              </a:spcBef>
              <a:spcAft>
                <a:spcPts val="0"/>
              </a:spcAft>
              <a:buClr>
                <a:schemeClr val="dk1"/>
              </a:buClr>
              <a:buSzPts val="1800"/>
              <a:buChar char="•"/>
              <a:defRPr/>
            </a:lvl7pPr>
            <a:lvl8pPr marL="3656503" lvl="7" indent="-342797" algn="l">
              <a:lnSpc>
                <a:spcPct val="90000"/>
              </a:lnSpc>
              <a:spcBef>
                <a:spcPts val="500"/>
              </a:spcBef>
              <a:spcAft>
                <a:spcPts val="0"/>
              </a:spcAft>
              <a:buClr>
                <a:schemeClr val="dk1"/>
              </a:buClr>
              <a:buSzPts val="1800"/>
              <a:buChar char="•"/>
              <a:defRPr/>
            </a:lvl8pPr>
            <a:lvl9pPr marL="4113566" lvl="8" indent="-342797" algn="l">
              <a:lnSpc>
                <a:spcPct val="90000"/>
              </a:lnSpc>
              <a:spcBef>
                <a:spcPts val="500"/>
              </a:spcBef>
              <a:spcAft>
                <a:spcPts val="0"/>
              </a:spcAft>
              <a:buClr>
                <a:schemeClr val="dk1"/>
              </a:buClr>
              <a:buSzPts val="1800"/>
              <a:buChar char="•"/>
              <a:defRPr/>
            </a:lvl9pPr>
          </a:lstStyle>
          <a:p>
            <a:endParaRPr/>
          </a:p>
        </p:txBody>
      </p:sp>
      <p:sp>
        <p:nvSpPr>
          <p:cNvPr id="904" name="Google Shape;904;p253"/>
          <p:cNvSpPr txBox="1">
            <a:spLocks noGrp="1"/>
          </p:cNvSpPr>
          <p:nvPr>
            <p:ph type="title"/>
          </p:nvPr>
        </p:nvSpPr>
        <p:spPr>
          <a:xfrm>
            <a:off x="838200" y="430881"/>
            <a:ext cx="10515600" cy="737520"/>
          </a:xfrm>
          <a:prstGeom prst="rect">
            <a:avLst/>
          </a:prstGeom>
          <a:noFill/>
          <a:ln>
            <a:noFill/>
          </a:ln>
        </p:spPr>
        <p:txBody>
          <a:bodyPr spcFirstLastPara="1" wrap="square" lIns="91400" tIns="45700" rIns="91400" bIns="45700" anchor="ctr" anchorCtr="0">
            <a:noAutofit/>
          </a:bodyPr>
          <a:lstStyle>
            <a:lvl1pPr lvl="0" algn="ctr">
              <a:lnSpc>
                <a:spcPct val="90000"/>
              </a:lnSpc>
              <a:spcBef>
                <a:spcPts val="0"/>
              </a:spcBef>
              <a:spcAft>
                <a:spcPts val="0"/>
              </a:spcAft>
              <a:buClr>
                <a:srgbClr val="262626"/>
              </a:buClr>
              <a:buSzPts val="3599"/>
              <a:buFont typeface="Arial"/>
              <a:buNone/>
              <a:defRPr sz="3598" b="1">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566409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88"/>
        <p:cNvGrpSpPr/>
        <p:nvPr/>
      </p:nvGrpSpPr>
      <p:grpSpPr>
        <a:xfrm>
          <a:off x="0" y="0"/>
          <a:ext cx="0" cy="0"/>
          <a:chOff x="0" y="0"/>
          <a:chExt cx="0" cy="0"/>
        </a:xfrm>
      </p:grpSpPr>
      <p:sp>
        <p:nvSpPr>
          <p:cNvPr id="489" name="Google Shape;489;p82"/>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0" name="Google Shape;490;p82"/>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82"/>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2" name="Google Shape;492;p82"/>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rgbClr val="898989"/>
                </a:solidFill>
                <a:latin typeface="Calibri"/>
                <a:ea typeface="Calibri"/>
                <a:cs typeface="Calibri"/>
                <a:sym typeface="Calibri"/>
              </a:defRPr>
            </a:lvl1pPr>
            <a:lvl2pPr marL="0" marR="0" lvl="1" indent="0" algn="r">
              <a:spcBef>
                <a:spcPts val="0"/>
              </a:spcBef>
              <a:buNone/>
              <a:defRPr sz="1600">
                <a:solidFill>
                  <a:srgbClr val="898989"/>
                </a:solidFill>
                <a:latin typeface="Calibri"/>
                <a:ea typeface="Calibri"/>
                <a:cs typeface="Calibri"/>
                <a:sym typeface="Calibri"/>
              </a:defRPr>
            </a:lvl2pPr>
            <a:lvl3pPr marL="0" marR="0" lvl="2" indent="0" algn="r">
              <a:spcBef>
                <a:spcPts val="0"/>
              </a:spcBef>
              <a:buNone/>
              <a:defRPr sz="1600">
                <a:solidFill>
                  <a:srgbClr val="898989"/>
                </a:solidFill>
                <a:latin typeface="Calibri"/>
                <a:ea typeface="Calibri"/>
                <a:cs typeface="Calibri"/>
                <a:sym typeface="Calibri"/>
              </a:defRPr>
            </a:lvl3pPr>
            <a:lvl4pPr marL="0" marR="0" lvl="3" indent="0" algn="r">
              <a:spcBef>
                <a:spcPts val="0"/>
              </a:spcBef>
              <a:buNone/>
              <a:defRPr sz="1600">
                <a:solidFill>
                  <a:srgbClr val="898989"/>
                </a:solidFill>
                <a:latin typeface="Calibri"/>
                <a:ea typeface="Calibri"/>
                <a:cs typeface="Calibri"/>
                <a:sym typeface="Calibri"/>
              </a:defRPr>
            </a:lvl4pPr>
            <a:lvl5pPr marL="0" marR="0" lvl="4" indent="0" algn="r">
              <a:spcBef>
                <a:spcPts val="0"/>
              </a:spcBef>
              <a:buNone/>
              <a:defRPr sz="1600">
                <a:solidFill>
                  <a:srgbClr val="898989"/>
                </a:solidFill>
                <a:latin typeface="Calibri"/>
                <a:ea typeface="Calibri"/>
                <a:cs typeface="Calibri"/>
                <a:sym typeface="Calibri"/>
              </a:defRPr>
            </a:lvl5pPr>
            <a:lvl6pPr marL="0" marR="0" lvl="5" indent="0" algn="r">
              <a:spcBef>
                <a:spcPts val="0"/>
              </a:spcBef>
              <a:buNone/>
              <a:defRPr sz="1600">
                <a:solidFill>
                  <a:srgbClr val="898989"/>
                </a:solidFill>
                <a:latin typeface="Calibri"/>
                <a:ea typeface="Calibri"/>
                <a:cs typeface="Calibri"/>
                <a:sym typeface="Calibri"/>
              </a:defRPr>
            </a:lvl6pPr>
            <a:lvl7pPr marL="0" marR="0" lvl="6" indent="0" algn="r">
              <a:spcBef>
                <a:spcPts val="0"/>
              </a:spcBef>
              <a:buNone/>
              <a:defRPr sz="1600">
                <a:solidFill>
                  <a:srgbClr val="898989"/>
                </a:solidFill>
                <a:latin typeface="Calibri"/>
                <a:ea typeface="Calibri"/>
                <a:cs typeface="Calibri"/>
                <a:sym typeface="Calibri"/>
              </a:defRPr>
            </a:lvl7pPr>
            <a:lvl8pPr marL="0" marR="0" lvl="7" indent="0" algn="r">
              <a:spcBef>
                <a:spcPts val="0"/>
              </a:spcBef>
              <a:buNone/>
              <a:defRPr sz="1600">
                <a:solidFill>
                  <a:srgbClr val="898989"/>
                </a:solidFill>
                <a:latin typeface="Calibri"/>
                <a:ea typeface="Calibri"/>
                <a:cs typeface="Calibri"/>
                <a:sym typeface="Calibri"/>
              </a:defRPr>
            </a:lvl8pPr>
            <a:lvl9pPr marL="0" marR="0" lvl="8" indent="0" algn="r">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727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09"/>
        <p:cNvGrpSpPr/>
        <p:nvPr/>
      </p:nvGrpSpPr>
      <p:grpSpPr>
        <a:xfrm>
          <a:off x="0" y="0"/>
          <a:ext cx="0" cy="0"/>
          <a:chOff x="0" y="0"/>
          <a:chExt cx="0" cy="0"/>
        </a:xfrm>
      </p:grpSpPr>
      <p:sp>
        <p:nvSpPr>
          <p:cNvPr id="110" name="Google Shape;110;p152"/>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52"/>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2" name="Google Shape;112;p152"/>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3" name="Google Shape;113;p152"/>
          <p:cNvSpPr txBox="1">
            <a:spLocks noGrp="1"/>
          </p:cNvSpPr>
          <p:nvPr>
            <p:ph type="body" idx="3"/>
          </p:nvPr>
        </p:nvSpPr>
        <p:spPr>
          <a:xfrm>
            <a:off x="60960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4" name="Google Shape;114;p152"/>
          <p:cNvSpPr txBox="1">
            <a:spLocks noGrp="1"/>
          </p:cNvSpPr>
          <p:nvPr>
            <p:ph type="body" idx="4"/>
          </p:nvPr>
        </p:nvSpPr>
        <p:spPr>
          <a:xfrm>
            <a:off x="623232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5" name="Google Shape;115;p152"/>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1"/>
        <p:cNvGrpSpPr/>
        <p:nvPr/>
      </p:nvGrpSpPr>
      <p:grpSpPr>
        <a:xfrm>
          <a:off x="0" y="0"/>
          <a:ext cx="0" cy="0"/>
          <a:chOff x="0" y="0"/>
          <a:chExt cx="0" cy="0"/>
        </a:xfrm>
      </p:grpSpPr>
      <p:sp>
        <p:nvSpPr>
          <p:cNvPr id="512" name="Google Shape;512;p85"/>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85"/>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85"/>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rgbClr val="898989"/>
                </a:solidFill>
                <a:latin typeface="Calibri"/>
                <a:ea typeface="Calibri"/>
                <a:cs typeface="Calibri"/>
                <a:sym typeface="Calibri"/>
              </a:defRPr>
            </a:lvl1pPr>
            <a:lvl2pPr marL="0" marR="0" lvl="1" indent="0" algn="r">
              <a:spcBef>
                <a:spcPts val="0"/>
              </a:spcBef>
              <a:buNone/>
              <a:defRPr sz="1600">
                <a:solidFill>
                  <a:srgbClr val="898989"/>
                </a:solidFill>
                <a:latin typeface="Calibri"/>
                <a:ea typeface="Calibri"/>
                <a:cs typeface="Calibri"/>
                <a:sym typeface="Calibri"/>
              </a:defRPr>
            </a:lvl2pPr>
            <a:lvl3pPr marL="0" marR="0" lvl="2" indent="0" algn="r">
              <a:spcBef>
                <a:spcPts val="0"/>
              </a:spcBef>
              <a:buNone/>
              <a:defRPr sz="1600">
                <a:solidFill>
                  <a:srgbClr val="898989"/>
                </a:solidFill>
                <a:latin typeface="Calibri"/>
                <a:ea typeface="Calibri"/>
                <a:cs typeface="Calibri"/>
                <a:sym typeface="Calibri"/>
              </a:defRPr>
            </a:lvl3pPr>
            <a:lvl4pPr marL="0" marR="0" lvl="3" indent="0" algn="r">
              <a:spcBef>
                <a:spcPts val="0"/>
              </a:spcBef>
              <a:buNone/>
              <a:defRPr sz="1600">
                <a:solidFill>
                  <a:srgbClr val="898989"/>
                </a:solidFill>
                <a:latin typeface="Calibri"/>
                <a:ea typeface="Calibri"/>
                <a:cs typeface="Calibri"/>
                <a:sym typeface="Calibri"/>
              </a:defRPr>
            </a:lvl4pPr>
            <a:lvl5pPr marL="0" marR="0" lvl="4" indent="0" algn="r">
              <a:spcBef>
                <a:spcPts val="0"/>
              </a:spcBef>
              <a:buNone/>
              <a:defRPr sz="1600">
                <a:solidFill>
                  <a:srgbClr val="898989"/>
                </a:solidFill>
                <a:latin typeface="Calibri"/>
                <a:ea typeface="Calibri"/>
                <a:cs typeface="Calibri"/>
                <a:sym typeface="Calibri"/>
              </a:defRPr>
            </a:lvl5pPr>
            <a:lvl6pPr marL="0" marR="0" lvl="5" indent="0" algn="r">
              <a:spcBef>
                <a:spcPts val="0"/>
              </a:spcBef>
              <a:buNone/>
              <a:defRPr sz="1600">
                <a:solidFill>
                  <a:srgbClr val="898989"/>
                </a:solidFill>
                <a:latin typeface="Calibri"/>
                <a:ea typeface="Calibri"/>
                <a:cs typeface="Calibri"/>
                <a:sym typeface="Calibri"/>
              </a:defRPr>
            </a:lvl6pPr>
            <a:lvl7pPr marL="0" marR="0" lvl="6" indent="0" algn="r">
              <a:spcBef>
                <a:spcPts val="0"/>
              </a:spcBef>
              <a:buNone/>
              <a:defRPr sz="1600">
                <a:solidFill>
                  <a:srgbClr val="898989"/>
                </a:solidFill>
                <a:latin typeface="Calibri"/>
                <a:ea typeface="Calibri"/>
                <a:cs typeface="Calibri"/>
                <a:sym typeface="Calibri"/>
              </a:defRPr>
            </a:lvl7pPr>
            <a:lvl8pPr marL="0" marR="0" lvl="7" indent="0" algn="r">
              <a:spcBef>
                <a:spcPts val="0"/>
              </a:spcBef>
              <a:buNone/>
              <a:defRPr sz="1600">
                <a:solidFill>
                  <a:srgbClr val="898989"/>
                </a:solidFill>
                <a:latin typeface="Calibri"/>
                <a:ea typeface="Calibri"/>
                <a:cs typeface="Calibri"/>
                <a:sym typeface="Calibri"/>
              </a:defRPr>
            </a:lvl8pPr>
            <a:lvl9pPr marL="0" marR="0" lvl="8" indent="0" algn="r">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609111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15"/>
        <p:cNvGrpSpPr/>
        <p:nvPr/>
      </p:nvGrpSpPr>
      <p:grpSpPr>
        <a:xfrm>
          <a:off x="0" y="0"/>
          <a:ext cx="0" cy="0"/>
          <a:chOff x="0" y="0"/>
          <a:chExt cx="0" cy="0"/>
        </a:xfrm>
      </p:grpSpPr>
      <p:sp>
        <p:nvSpPr>
          <p:cNvPr id="516" name="Google Shape;516;p210"/>
          <p:cNvSpPr txBox="1">
            <a:spLocks noGrp="1"/>
          </p:cNvSpPr>
          <p:nvPr>
            <p:ph type="ctrTitle"/>
          </p:nvPr>
        </p:nvSpPr>
        <p:spPr>
          <a:xfrm>
            <a:off x="914400" y="2130463"/>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7" name="Google Shape;517;p21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rgbClr val="888888"/>
              </a:buClr>
              <a:buSzPts val="4266"/>
              <a:buNone/>
              <a:defRPr>
                <a:solidFill>
                  <a:srgbClr val="888888"/>
                </a:solidFill>
              </a:defRPr>
            </a:lvl1pPr>
            <a:lvl2pPr lvl="1" algn="ctr">
              <a:spcBef>
                <a:spcPts val="746"/>
              </a:spcBef>
              <a:spcAft>
                <a:spcPts val="0"/>
              </a:spcAft>
              <a:buClr>
                <a:srgbClr val="888888"/>
              </a:buClr>
              <a:buSzPts val="3732"/>
              <a:buNone/>
              <a:defRPr>
                <a:solidFill>
                  <a:srgbClr val="888888"/>
                </a:solidFill>
              </a:defRPr>
            </a:lvl2pPr>
            <a:lvl3pPr lvl="2" algn="ctr">
              <a:spcBef>
                <a:spcPts val="640"/>
              </a:spcBef>
              <a:spcAft>
                <a:spcPts val="0"/>
              </a:spcAft>
              <a:buClr>
                <a:srgbClr val="888888"/>
              </a:buClr>
              <a:buSzPts val="3199"/>
              <a:buNone/>
              <a:defRPr>
                <a:solidFill>
                  <a:srgbClr val="888888"/>
                </a:solidFill>
              </a:defRPr>
            </a:lvl3pPr>
            <a:lvl4pPr lvl="3" algn="ctr">
              <a:spcBef>
                <a:spcPts val="533"/>
              </a:spcBef>
              <a:spcAft>
                <a:spcPts val="0"/>
              </a:spcAft>
              <a:buClr>
                <a:srgbClr val="888888"/>
              </a:buClr>
              <a:buSzPts val="2666"/>
              <a:buNone/>
              <a:defRPr>
                <a:solidFill>
                  <a:srgbClr val="888888"/>
                </a:solidFill>
              </a:defRPr>
            </a:lvl4pPr>
            <a:lvl5pPr lvl="4" algn="ctr">
              <a:spcBef>
                <a:spcPts val="533"/>
              </a:spcBef>
              <a:spcAft>
                <a:spcPts val="0"/>
              </a:spcAft>
              <a:buClr>
                <a:srgbClr val="888888"/>
              </a:buClr>
              <a:buSzPts val="2666"/>
              <a:buNone/>
              <a:defRPr>
                <a:solidFill>
                  <a:srgbClr val="888888"/>
                </a:solidFill>
              </a:defRPr>
            </a:lvl5pPr>
            <a:lvl6pPr lvl="5" algn="ctr">
              <a:spcBef>
                <a:spcPts val="533"/>
              </a:spcBef>
              <a:spcAft>
                <a:spcPts val="0"/>
              </a:spcAft>
              <a:buClr>
                <a:srgbClr val="888888"/>
              </a:buClr>
              <a:buSzPts val="2666"/>
              <a:buNone/>
              <a:defRPr>
                <a:solidFill>
                  <a:srgbClr val="888888"/>
                </a:solidFill>
              </a:defRPr>
            </a:lvl6pPr>
            <a:lvl7pPr lvl="6" algn="ctr">
              <a:spcBef>
                <a:spcPts val="533"/>
              </a:spcBef>
              <a:spcAft>
                <a:spcPts val="0"/>
              </a:spcAft>
              <a:buClr>
                <a:srgbClr val="888888"/>
              </a:buClr>
              <a:buSzPts val="2666"/>
              <a:buNone/>
              <a:defRPr>
                <a:solidFill>
                  <a:srgbClr val="888888"/>
                </a:solidFill>
              </a:defRPr>
            </a:lvl7pPr>
            <a:lvl8pPr lvl="7" algn="ctr">
              <a:spcBef>
                <a:spcPts val="533"/>
              </a:spcBef>
              <a:spcAft>
                <a:spcPts val="0"/>
              </a:spcAft>
              <a:buClr>
                <a:srgbClr val="888888"/>
              </a:buClr>
              <a:buSzPts val="2666"/>
              <a:buNone/>
              <a:defRPr>
                <a:solidFill>
                  <a:srgbClr val="888888"/>
                </a:solidFill>
              </a:defRPr>
            </a:lvl8pPr>
            <a:lvl9pPr lvl="8" algn="ctr">
              <a:spcBef>
                <a:spcPts val="533"/>
              </a:spcBef>
              <a:spcAft>
                <a:spcPts val="0"/>
              </a:spcAft>
              <a:buClr>
                <a:srgbClr val="888888"/>
              </a:buClr>
              <a:buSzPts val="2666"/>
              <a:buNone/>
              <a:defRPr>
                <a:solidFill>
                  <a:srgbClr val="888888"/>
                </a:solidFill>
              </a:defRPr>
            </a:lvl9pPr>
          </a:lstStyle>
          <a:p>
            <a:endParaRPr/>
          </a:p>
        </p:txBody>
      </p:sp>
      <p:sp>
        <p:nvSpPr>
          <p:cNvPr id="518" name="Google Shape;518;p210"/>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210"/>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210"/>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rgbClr val="898989"/>
                </a:solidFill>
                <a:latin typeface="Calibri"/>
                <a:ea typeface="Calibri"/>
                <a:cs typeface="Calibri"/>
                <a:sym typeface="Calibri"/>
              </a:defRPr>
            </a:lvl1pPr>
            <a:lvl2pPr marL="0" marR="0" lvl="1" indent="0" algn="r">
              <a:spcBef>
                <a:spcPts val="0"/>
              </a:spcBef>
              <a:buNone/>
              <a:defRPr sz="1600">
                <a:solidFill>
                  <a:srgbClr val="898989"/>
                </a:solidFill>
                <a:latin typeface="Calibri"/>
                <a:ea typeface="Calibri"/>
                <a:cs typeface="Calibri"/>
                <a:sym typeface="Calibri"/>
              </a:defRPr>
            </a:lvl2pPr>
            <a:lvl3pPr marL="0" marR="0" lvl="2" indent="0" algn="r">
              <a:spcBef>
                <a:spcPts val="0"/>
              </a:spcBef>
              <a:buNone/>
              <a:defRPr sz="1600">
                <a:solidFill>
                  <a:srgbClr val="898989"/>
                </a:solidFill>
                <a:latin typeface="Calibri"/>
                <a:ea typeface="Calibri"/>
                <a:cs typeface="Calibri"/>
                <a:sym typeface="Calibri"/>
              </a:defRPr>
            </a:lvl3pPr>
            <a:lvl4pPr marL="0" marR="0" lvl="3" indent="0" algn="r">
              <a:spcBef>
                <a:spcPts val="0"/>
              </a:spcBef>
              <a:buNone/>
              <a:defRPr sz="1600">
                <a:solidFill>
                  <a:srgbClr val="898989"/>
                </a:solidFill>
                <a:latin typeface="Calibri"/>
                <a:ea typeface="Calibri"/>
                <a:cs typeface="Calibri"/>
                <a:sym typeface="Calibri"/>
              </a:defRPr>
            </a:lvl4pPr>
            <a:lvl5pPr marL="0" marR="0" lvl="4" indent="0" algn="r">
              <a:spcBef>
                <a:spcPts val="0"/>
              </a:spcBef>
              <a:buNone/>
              <a:defRPr sz="1600">
                <a:solidFill>
                  <a:srgbClr val="898989"/>
                </a:solidFill>
                <a:latin typeface="Calibri"/>
                <a:ea typeface="Calibri"/>
                <a:cs typeface="Calibri"/>
                <a:sym typeface="Calibri"/>
              </a:defRPr>
            </a:lvl5pPr>
            <a:lvl6pPr marL="0" marR="0" lvl="5" indent="0" algn="r">
              <a:spcBef>
                <a:spcPts val="0"/>
              </a:spcBef>
              <a:buNone/>
              <a:defRPr sz="1600">
                <a:solidFill>
                  <a:srgbClr val="898989"/>
                </a:solidFill>
                <a:latin typeface="Calibri"/>
                <a:ea typeface="Calibri"/>
                <a:cs typeface="Calibri"/>
                <a:sym typeface="Calibri"/>
              </a:defRPr>
            </a:lvl6pPr>
            <a:lvl7pPr marL="0" marR="0" lvl="6" indent="0" algn="r">
              <a:spcBef>
                <a:spcPts val="0"/>
              </a:spcBef>
              <a:buNone/>
              <a:defRPr sz="1600">
                <a:solidFill>
                  <a:srgbClr val="898989"/>
                </a:solidFill>
                <a:latin typeface="Calibri"/>
                <a:ea typeface="Calibri"/>
                <a:cs typeface="Calibri"/>
                <a:sym typeface="Calibri"/>
              </a:defRPr>
            </a:lvl7pPr>
            <a:lvl8pPr marL="0" marR="0" lvl="7" indent="0" algn="r">
              <a:spcBef>
                <a:spcPts val="0"/>
              </a:spcBef>
              <a:buNone/>
              <a:defRPr sz="1600">
                <a:solidFill>
                  <a:srgbClr val="898989"/>
                </a:solidFill>
                <a:latin typeface="Calibri"/>
                <a:ea typeface="Calibri"/>
                <a:cs typeface="Calibri"/>
                <a:sym typeface="Calibri"/>
              </a:defRPr>
            </a:lvl8pPr>
            <a:lvl9pPr marL="0" marR="0" lvl="8" indent="0" algn="r">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236051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1"/>
        <p:cNvGrpSpPr/>
        <p:nvPr/>
      </p:nvGrpSpPr>
      <p:grpSpPr>
        <a:xfrm>
          <a:off x="0" y="0"/>
          <a:ext cx="0" cy="0"/>
          <a:chOff x="0" y="0"/>
          <a:chExt cx="0" cy="0"/>
        </a:xfrm>
      </p:grpSpPr>
      <p:sp>
        <p:nvSpPr>
          <p:cNvPr id="522" name="Google Shape;522;p211"/>
          <p:cNvSpPr txBox="1">
            <a:spLocks noGrp="1"/>
          </p:cNvSpPr>
          <p:nvPr>
            <p:ph type="title"/>
          </p:nvPr>
        </p:nvSpPr>
        <p:spPr>
          <a:xfrm>
            <a:off x="963086" y="4406904"/>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5329"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3" name="Google Shape;523;p211"/>
          <p:cNvSpPr txBox="1">
            <a:spLocks noGrp="1"/>
          </p:cNvSpPr>
          <p:nvPr>
            <p:ph type="body" idx="1"/>
          </p:nvPr>
        </p:nvSpPr>
        <p:spPr>
          <a:xfrm>
            <a:off x="963086" y="2906713"/>
            <a:ext cx="10363200" cy="1500187"/>
          </a:xfrm>
          <a:prstGeom prst="rect">
            <a:avLst/>
          </a:prstGeom>
          <a:noFill/>
          <a:ln>
            <a:noFill/>
          </a:ln>
        </p:spPr>
        <p:txBody>
          <a:bodyPr spcFirstLastPara="1" wrap="square" lIns="91425" tIns="45700" rIns="91425" bIns="45700" anchor="b" anchorCtr="0">
            <a:noAutofit/>
          </a:bodyPr>
          <a:lstStyle>
            <a:lvl1pPr marL="457063" lvl="0" indent="-228531" algn="l">
              <a:spcBef>
                <a:spcPts val="533"/>
              </a:spcBef>
              <a:spcAft>
                <a:spcPts val="0"/>
              </a:spcAft>
              <a:buClr>
                <a:srgbClr val="888888"/>
              </a:buClr>
              <a:buSzPts val="2666"/>
              <a:buNone/>
              <a:defRPr sz="2665">
                <a:solidFill>
                  <a:srgbClr val="888888"/>
                </a:solidFill>
              </a:defRPr>
            </a:lvl1pPr>
            <a:lvl2pPr marL="914126" lvl="1" indent="-228531" algn="l">
              <a:spcBef>
                <a:spcPts val="480"/>
              </a:spcBef>
              <a:spcAft>
                <a:spcPts val="0"/>
              </a:spcAft>
              <a:buClr>
                <a:srgbClr val="888888"/>
              </a:buClr>
              <a:buSzPts val="2399"/>
              <a:buNone/>
              <a:defRPr sz="2398">
                <a:solidFill>
                  <a:srgbClr val="888888"/>
                </a:solidFill>
              </a:defRPr>
            </a:lvl2pPr>
            <a:lvl3pPr marL="1371189" lvl="2" indent="-228531" algn="l">
              <a:spcBef>
                <a:spcPts val="426"/>
              </a:spcBef>
              <a:spcAft>
                <a:spcPts val="0"/>
              </a:spcAft>
              <a:buClr>
                <a:srgbClr val="888888"/>
              </a:buClr>
              <a:buSzPts val="2132"/>
              <a:buNone/>
              <a:defRPr sz="2131">
                <a:solidFill>
                  <a:srgbClr val="888888"/>
                </a:solidFill>
              </a:defRPr>
            </a:lvl3pPr>
            <a:lvl4pPr marL="1828251" lvl="3" indent="-228531" algn="l">
              <a:spcBef>
                <a:spcPts val="373"/>
              </a:spcBef>
              <a:spcAft>
                <a:spcPts val="0"/>
              </a:spcAft>
              <a:buClr>
                <a:srgbClr val="888888"/>
              </a:buClr>
              <a:buSzPts val="1866"/>
              <a:buNone/>
              <a:defRPr sz="1865">
                <a:solidFill>
                  <a:srgbClr val="888888"/>
                </a:solidFill>
              </a:defRPr>
            </a:lvl4pPr>
            <a:lvl5pPr marL="2285314" lvl="4" indent="-228531" algn="l">
              <a:spcBef>
                <a:spcPts val="373"/>
              </a:spcBef>
              <a:spcAft>
                <a:spcPts val="0"/>
              </a:spcAft>
              <a:buClr>
                <a:srgbClr val="888888"/>
              </a:buClr>
              <a:buSzPts val="1866"/>
              <a:buNone/>
              <a:defRPr sz="1865">
                <a:solidFill>
                  <a:srgbClr val="888888"/>
                </a:solidFill>
              </a:defRPr>
            </a:lvl5pPr>
            <a:lvl6pPr marL="2742377" lvl="5" indent="-228531" algn="l">
              <a:spcBef>
                <a:spcPts val="373"/>
              </a:spcBef>
              <a:spcAft>
                <a:spcPts val="0"/>
              </a:spcAft>
              <a:buClr>
                <a:srgbClr val="888888"/>
              </a:buClr>
              <a:buSzPts val="1866"/>
              <a:buNone/>
              <a:defRPr sz="1865">
                <a:solidFill>
                  <a:srgbClr val="888888"/>
                </a:solidFill>
              </a:defRPr>
            </a:lvl6pPr>
            <a:lvl7pPr marL="3199440" lvl="6" indent="-228531" algn="l">
              <a:spcBef>
                <a:spcPts val="373"/>
              </a:spcBef>
              <a:spcAft>
                <a:spcPts val="0"/>
              </a:spcAft>
              <a:buClr>
                <a:srgbClr val="888888"/>
              </a:buClr>
              <a:buSzPts val="1866"/>
              <a:buNone/>
              <a:defRPr sz="1865">
                <a:solidFill>
                  <a:srgbClr val="888888"/>
                </a:solidFill>
              </a:defRPr>
            </a:lvl7pPr>
            <a:lvl8pPr marL="3656503" lvl="7" indent="-228531" algn="l">
              <a:spcBef>
                <a:spcPts val="373"/>
              </a:spcBef>
              <a:spcAft>
                <a:spcPts val="0"/>
              </a:spcAft>
              <a:buClr>
                <a:srgbClr val="888888"/>
              </a:buClr>
              <a:buSzPts val="1866"/>
              <a:buNone/>
              <a:defRPr sz="1865">
                <a:solidFill>
                  <a:srgbClr val="888888"/>
                </a:solidFill>
              </a:defRPr>
            </a:lvl8pPr>
            <a:lvl9pPr marL="4113566" lvl="8" indent="-228531" algn="l">
              <a:spcBef>
                <a:spcPts val="373"/>
              </a:spcBef>
              <a:spcAft>
                <a:spcPts val="0"/>
              </a:spcAft>
              <a:buClr>
                <a:srgbClr val="888888"/>
              </a:buClr>
              <a:buSzPts val="1866"/>
              <a:buNone/>
              <a:defRPr sz="1865">
                <a:solidFill>
                  <a:srgbClr val="888888"/>
                </a:solidFill>
              </a:defRPr>
            </a:lvl9pPr>
          </a:lstStyle>
          <a:p>
            <a:endParaRPr/>
          </a:p>
        </p:txBody>
      </p:sp>
      <p:sp>
        <p:nvSpPr>
          <p:cNvPr id="524" name="Google Shape;524;p211"/>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211"/>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211"/>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rgbClr val="898989"/>
                </a:solidFill>
                <a:latin typeface="Calibri"/>
                <a:ea typeface="Calibri"/>
                <a:cs typeface="Calibri"/>
                <a:sym typeface="Calibri"/>
              </a:defRPr>
            </a:lvl1pPr>
            <a:lvl2pPr marL="0" marR="0" lvl="1" indent="0" algn="r">
              <a:spcBef>
                <a:spcPts val="0"/>
              </a:spcBef>
              <a:buNone/>
              <a:defRPr sz="1600">
                <a:solidFill>
                  <a:srgbClr val="898989"/>
                </a:solidFill>
                <a:latin typeface="Calibri"/>
                <a:ea typeface="Calibri"/>
                <a:cs typeface="Calibri"/>
                <a:sym typeface="Calibri"/>
              </a:defRPr>
            </a:lvl2pPr>
            <a:lvl3pPr marL="0" marR="0" lvl="2" indent="0" algn="r">
              <a:spcBef>
                <a:spcPts val="0"/>
              </a:spcBef>
              <a:buNone/>
              <a:defRPr sz="1600">
                <a:solidFill>
                  <a:srgbClr val="898989"/>
                </a:solidFill>
                <a:latin typeface="Calibri"/>
                <a:ea typeface="Calibri"/>
                <a:cs typeface="Calibri"/>
                <a:sym typeface="Calibri"/>
              </a:defRPr>
            </a:lvl3pPr>
            <a:lvl4pPr marL="0" marR="0" lvl="3" indent="0" algn="r">
              <a:spcBef>
                <a:spcPts val="0"/>
              </a:spcBef>
              <a:buNone/>
              <a:defRPr sz="1600">
                <a:solidFill>
                  <a:srgbClr val="898989"/>
                </a:solidFill>
                <a:latin typeface="Calibri"/>
                <a:ea typeface="Calibri"/>
                <a:cs typeface="Calibri"/>
                <a:sym typeface="Calibri"/>
              </a:defRPr>
            </a:lvl4pPr>
            <a:lvl5pPr marL="0" marR="0" lvl="4" indent="0" algn="r">
              <a:spcBef>
                <a:spcPts val="0"/>
              </a:spcBef>
              <a:buNone/>
              <a:defRPr sz="1600">
                <a:solidFill>
                  <a:srgbClr val="898989"/>
                </a:solidFill>
                <a:latin typeface="Calibri"/>
                <a:ea typeface="Calibri"/>
                <a:cs typeface="Calibri"/>
                <a:sym typeface="Calibri"/>
              </a:defRPr>
            </a:lvl5pPr>
            <a:lvl6pPr marL="0" marR="0" lvl="5" indent="0" algn="r">
              <a:spcBef>
                <a:spcPts val="0"/>
              </a:spcBef>
              <a:buNone/>
              <a:defRPr sz="1600">
                <a:solidFill>
                  <a:srgbClr val="898989"/>
                </a:solidFill>
                <a:latin typeface="Calibri"/>
                <a:ea typeface="Calibri"/>
                <a:cs typeface="Calibri"/>
                <a:sym typeface="Calibri"/>
              </a:defRPr>
            </a:lvl6pPr>
            <a:lvl7pPr marL="0" marR="0" lvl="6" indent="0" algn="r">
              <a:spcBef>
                <a:spcPts val="0"/>
              </a:spcBef>
              <a:buNone/>
              <a:defRPr sz="1600">
                <a:solidFill>
                  <a:srgbClr val="898989"/>
                </a:solidFill>
                <a:latin typeface="Calibri"/>
                <a:ea typeface="Calibri"/>
                <a:cs typeface="Calibri"/>
                <a:sym typeface="Calibri"/>
              </a:defRPr>
            </a:lvl7pPr>
            <a:lvl8pPr marL="0" marR="0" lvl="7" indent="0" algn="r">
              <a:spcBef>
                <a:spcPts val="0"/>
              </a:spcBef>
              <a:buNone/>
              <a:defRPr sz="1600">
                <a:solidFill>
                  <a:srgbClr val="898989"/>
                </a:solidFill>
                <a:latin typeface="Calibri"/>
                <a:ea typeface="Calibri"/>
                <a:cs typeface="Calibri"/>
                <a:sym typeface="Calibri"/>
              </a:defRPr>
            </a:lvl8pPr>
            <a:lvl9pPr marL="0" marR="0" lvl="8" indent="0" algn="r">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34080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27"/>
        <p:cNvGrpSpPr/>
        <p:nvPr/>
      </p:nvGrpSpPr>
      <p:grpSpPr>
        <a:xfrm>
          <a:off x="0" y="0"/>
          <a:ext cx="0" cy="0"/>
          <a:chOff x="0" y="0"/>
          <a:chExt cx="0" cy="0"/>
        </a:xfrm>
      </p:grpSpPr>
      <p:sp>
        <p:nvSpPr>
          <p:cNvPr id="528" name="Google Shape;528;p212"/>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9" name="Google Shape;529;p212"/>
          <p:cNvSpPr txBox="1">
            <a:spLocks noGrp="1"/>
          </p:cNvSpPr>
          <p:nvPr>
            <p:ph type="body" idx="1"/>
          </p:nvPr>
        </p:nvSpPr>
        <p:spPr>
          <a:xfrm>
            <a:off x="609600" y="1600204"/>
            <a:ext cx="5384800" cy="4525963"/>
          </a:xfrm>
          <a:prstGeom prst="rect">
            <a:avLst/>
          </a:prstGeom>
          <a:noFill/>
          <a:ln>
            <a:noFill/>
          </a:ln>
        </p:spPr>
        <p:txBody>
          <a:bodyPr spcFirstLastPara="1" wrap="square" lIns="91425" tIns="45700" rIns="91425" bIns="45700" anchor="t" anchorCtr="0">
            <a:noAutofit/>
          </a:bodyPr>
          <a:lstStyle>
            <a:lvl1pPr marL="457063" lvl="0" indent="-465442" algn="l">
              <a:spcBef>
                <a:spcPts val="746"/>
              </a:spcBef>
              <a:spcAft>
                <a:spcPts val="0"/>
              </a:spcAft>
              <a:buClr>
                <a:schemeClr val="dk1"/>
              </a:buClr>
              <a:buSzPts val="3732"/>
              <a:buChar char="•"/>
              <a:defRPr sz="3731"/>
            </a:lvl1pPr>
            <a:lvl2pPr marL="914126" lvl="1" indent="-431606" algn="l">
              <a:spcBef>
                <a:spcPts val="640"/>
              </a:spcBef>
              <a:spcAft>
                <a:spcPts val="0"/>
              </a:spcAft>
              <a:buClr>
                <a:schemeClr val="dk1"/>
              </a:buClr>
              <a:buSzPts val="3199"/>
              <a:buChar char="–"/>
              <a:defRPr sz="3198"/>
            </a:lvl2pPr>
            <a:lvl3pPr marL="1371189" lvl="2" indent="-397772" algn="l">
              <a:spcBef>
                <a:spcPts val="533"/>
              </a:spcBef>
              <a:spcAft>
                <a:spcPts val="0"/>
              </a:spcAft>
              <a:buClr>
                <a:schemeClr val="dk1"/>
              </a:buClr>
              <a:buSzPts val="2666"/>
              <a:buChar char="•"/>
              <a:defRPr sz="2665"/>
            </a:lvl3pPr>
            <a:lvl4pPr marL="1828251" lvl="3" indent="-380822" algn="l">
              <a:spcBef>
                <a:spcPts val="480"/>
              </a:spcBef>
              <a:spcAft>
                <a:spcPts val="0"/>
              </a:spcAft>
              <a:buClr>
                <a:schemeClr val="dk1"/>
              </a:buClr>
              <a:buSzPts val="2399"/>
              <a:buChar char="–"/>
              <a:defRPr sz="2398"/>
            </a:lvl4pPr>
            <a:lvl5pPr marL="2285314" lvl="4" indent="-380822" algn="l">
              <a:spcBef>
                <a:spcPts val="480"/>
              </a:spcBef>
              <a:spcAft>
                <a:spcPts val="0"/>
              </a:spcAft>
              <a:buClr>
                <a:schemeClr val="dk1"/>
              </a:buClr>
              <a:buSzPts val="2399"/>
              <a:buChar char="»"/>
              <a:defRPr sz="2398"/>
            </a:lvl5pPr>
            <a:lvl6pPr marL="2742377" lvl="5" indent="-380822" algn="l">
              <a:spcBef>
                <a:spcPts val="480"/>
              </a:spcBef>
              <a:spcAft>
                <a:spcPts val="0"/>
              </a:spcAft>
              <a:buClr>
                <a:schemeClr val="dk1"/>
              </a:buClr>
              <a:buSzPts val="2399"/>
              <a:buChar char="•"/>
              <a:defRPr sz="2398"/>
            </a:lvl6pPr>
            <a:lvl7pPr marL="3199440" lvl="6" indent="-380822" algn="l">
              <a:spcBef>
                <a:spcPts val="480"/>
              </a:spcBef>
              <a:spcAft>
                <a:spcPts val="0"/>
              </a:spcAft>
              <a:buClr>
                <a:schemeClr val="dk1"/>
              </a:buClr>
              <a:buSzPts val="2399"/>
              <a:buChar char="•"/>
              <a:defRPr sz="2398"/>
            </a:lvl7pPr>
            <a:lvl8pPr marL="3656503" lvl="7" indent="-380822" algn="l">
              <a:spcBef>
                <a:spcPts val="480"/>
              </a:spcBef>
              <a:spcAft>
                <a:spcPts val="0"/>
              </a:spcAft>
              <a:buClr>
                <a:schemeClr val="dk1"/>
              </a:buClr>
              <a:buSzPts val="2399"/>
              <a:buChar char="•"/>
              <a:defRPr sz="2398"/>
            </a:lvl8pPr>
            <a:lvl9pPr marL="4113566" lvl="8" indent="-380822" algn="l">
              <a:spcBef>
                <a:spcPts val="480"/>
              </a:spcBef>
              <a:spcAft>
                <a:spcPts val="0"/>
              </a:spcAft>
              <a:buClr>
                <a:schemeClr val="dk1"/>
              </a:buClr>
              <a:buSzPts val="2399"/>
              <a:buChar char="•"/>
              <a:defRPr sz="2398"/>
            </a:lvl9pPr>
          </a:lstStyle>
          <a:p>
            <a:endParaRPr/>
          </a:p>
        </p:txBody>
      </p:sp>
      <p:sp>
        <p:nvSpPr>
          <p:cNvPr id="530" name="Google Shape;530;p212"/>
          <p:cNvSpPr txBox="1">
            <a:spLocks noGrp="1"/>
          </p:cNvSpPr>
          <p:nvPr>
            <p:ph type="body" idx="2"/>
          </p:nvPr>
        </p:nvSpPr>
        <p:spPr>
          <a:xfrm>
            <a:off x="6197600" y="1600204"/>
            <a:ext cx="5384800" cy="4525963"/>
          </a:xfrm>
          <a:prstGeom prst="rect">
            <a:avLst/>
          </a:prstGeom>
          <a:noFill/>
          <a:ln>
            <a:noFill/>
          </a:ln>
        </p:spPr>
        <p:txBody>
          <a:bodyPr spcFirstLastPara="1" wrap="square" lIns="91425" tIns="45700" rIns="91425" bIns="45700" anchor="t" anchorCtr="0">
            <a:noAutofit/>
          </a:bodyPr>
          <a:lstStyle>
            <a:lvl1pPr marL="457063" lvl="0" indent="-465442" algn="l">
              <a:spcBef>
                <a:spcPts val="746"/>
              </a:spcBef>
              <a:spcAft>
                <a:spcPts val="0"/>
              </a:spcAft>
              <a:buClr>
                <a:schemeClr val="dk1"/>
              </a:buClr>
              <a:buSzPts val="3732"/>
              <a:buChar char="•"/>
              <a:defRPr sz="3731"/>
            </a:lvl1pPr>
            <a:lvl2pPr marL="914126" lvl="1" indent="-431606" algn="l">
              <a:spcBef>
                <a:spcPts val="640"/>
              </a:spcBef>
              <a:spcAft>
                <a:spcPts val="0"/>
              </a:spcAft>
              <a:buClr>
                <a:schemeClr val="dk1"/>
              </a:buClr>
              <a:buSzPts val="3199"/>
              <a:buChar char="–"/>
              <a:defRPr sz="3198"/>
            </a:lvl2pPr>
            <a:lvl3pPr marL="1371189" lvl="2" indent="-397772" algn="l">
              <a:spcBef>
                <a:spcPts val="533"/>
              </a:spcBef>
              <a:spcAft>
                <a:spcPts val="0"/>
              </a:spcAft>
              <a:buClr>
                <a:schemeClr val="dk1"/>
              </a:buClr>
              <a:buSzPts val="2666"/>
              <a:buChar char="•"/>
              <a:defRPr sz="2665"/>
            </a:lvl3pPr>
            <a:lvl4pPr marL="1828251" lvl="3" indent="-380822" algn="l">
              <a:spcBef>
                <a:spcPts val="480"/>
              </a:spcBef>
              <a:spcAft>
                <a:spcPts val="0"/>
              </a:spcAft>
              <a:buClr>
                <a:schemeClr val="dk1"/>
              </a:buClr>
              <a:buSzPts val="2399"/>
              <a:buChar char="–"/>
              <a:defRPr sz="2398"/>
            </a:lvl4pPr>
            <a:lvl5pPr marL="2285314" lvl="4" indent="-380822" algn="l">
              <a:spcBef>
                <a:spcPts val="480"/>
              </a:spcBef>
              <a:spcAft>
                <a:spcPts val="0"/>
              </a:spcAft>
              <a:buClr>
                <a:schemeClr val="dk1"/>
              </a:buClr>
              <a:buSzPts val="2399"/>
              <a:buChar char="»"/>
              <a:defRPr sz="2398"/>
            </a:lvl5pPr>
            <a:lvl6pPr marL="2742377" lvl="5" indent="-380822" algn="l">
              <a:spcBef>
                <a:spcPts val="480"/>
              </a:spcBef>
              <a:spcAft>
                <a:spcPts val="0"/>
              </a:spcAft>
              <a:buClr>
                <a:schemeClr val="dk1"/>
              </a:buClr>
              <a:buSzPts val="2399"/>
              <a:buChar char="•"/>
              <a:defRPr sz="2398"/>
            </a:lvl6pPr>
            <a:lvl7pPr marL="3199440" lvl="6" indent="-380822" algn="l">
              <a:spcBef>
                <a:spcPts val="480"/>
              </a:spcBef>
              <a:spcAft>
                <a:spcPts val="0"/>
              </a:spcAft>
              <a:buClr>
                <a:schemeClr val="dk1"/>
              </a:buClr>
              <a:buSzPts val="2399"/>
              <a:buChar char="•"/>
              <a:defRPr sz="2398"/>
            </a:lvl7pPr>
            <a:lvl8pPr marL="3656503" lvl="7" indent="-380822" algn="l">
              <a:spcBef>
                <a:spcPts val="480"/>
              </a:spcBef>
              <a:spcAft>
                <a:spcPts val="0"/>
              </a:spcAft>
              <a:buClr>
                <a:schemeClr val="dk1"/>
              </a:buClr>
              <a:buSzPts val="2399"/>
              <a:buChar char="•"/>
              <a:defRPr sz="2398"/>
            </a:lvl8pPr>
            <a:lvl9pPr marL="4113566" lvl="8" indent="-380822" algn="l">
              <a:spcBef>
                <a:spcPts val="480"/>
              </a:spcBef>
              <a:spcAft>
                <a:spcPts val="0"/>
              </a:spcAft>
              <a:buClr>
                <a:schemeClr val="dk1"/>
              </a:buClr>
              <a:buSzPts val="2399"/>
              <a:buChar char="•"/>
              <a:defRPr sz="2398"/>
            </a:lvl9pPr>
          </a:lstStyle>
          <a:p>
            <a:endParaRPr/>
          </a:p>
        </p:txBody>
      </p:sp>
      <p:sp>
        <p:nvSpPr>
          <p:cNvPr id="531" name="Google Shape;531;p212"/>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212"/>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212"/>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rgbClr val="898989"/>
                </a:solidFill>
                <a:latin typeface="Calibri"/>
                <a:ea typeface="Calibri"/>
                <a:cs typeface="Calibri"/>
                <a:sym typeface="Calibri"/>
              </a:defRPr>
            </a:lvl1pPr>
            <a:lvl2pPr marL="0" marR="0" lvl="1" indent="0" algn="r">
              <a:spcBef>
                <a:spcPts val="0"/>
              </a:spcBef>
              <a:buNone/>
              <a:defRPr sz="1600">
                <a:solidFill>
                  <a:srgbClr val="898989"/>
                </a:solidFill>
                <a:latin typeface="Calibri"/>
                <a:ea typeface="Calibri"/>
                <a:cs typeface="Calibri"/>
                <a:sym typeface="Calibri"/>
              </a:defRPr>
            </a:lvl2pPr>
            <a:lvl3pPr marL="0" marR="0" lvl="2" indent="0" algn="r">
              <a:spcBef>
                <a:spcPts val="0"/>
              </a:spcBef>
              <a:buNone/>
              <a:defRPr sz="1600">
                <a:solidFill>
                  <a:srgbClr val="898989"/>
                </a:solidFill>
                <a:latin typeface="Calibri"/>
                <a:ea typeface="Calibri"/>
                <a:cs typeface="Calibri"/>
                <a:sym typeface="Calibri"/>
              </a:defRPr>
            </a:lvl3pPr>
            <a:lvl4pPr marL="0" marR="0" lvl="3" indent="0" algn="r">
              <a:spcBef>
                <a:spcPts val="0"/>
              </a:spcBef>
              <a:buNone/>
              <a:defRPr sz="1600">
                <a:solidFill>
                  <a:srgbClr val="898989"/>
                </a:solidFill>
                <a:latin typeface="Calibri"/>
                <a:ea typeface="Calibri"/>
                <a:cs typeface="Calibri"/>
                <a:sym typeface="Calibri"/>
              </a:defRPr>
            </a:lvl4pPr>
            <a:lvl5pPr marL="0" marR="0" lvl="4" indent="0" algn="r">
              <a:spcBef>
                <a:spcPts val="0"/>
              </a:spcBef>
              <a:buNone/>
              <a:defRPr sz="1600">
                <a:solidFill>
                  <a:srgbClr val="898989"/>
                </a:solidFill>
                <a:latin typeface="Calibri"/>
                <a:ea typeface="Calibri"/>
                <a:cs typeface="Calibri"/>
                <a:sym typeface="Calibri"/>
              </a:defRPr>
            </a:lvl5pPr>
            <a:lvl6pPr marL="0" marR="0" lvl="5" indent="0" algn="r">
              <a:spcBef>
                <a:spcPts val="0"/>
              </a:spcBef>
              <a:buNone/>
              <a:defRPr sz="1600">
                <a:solidFill>
                  <a:srgbClr val="898989"/>
                </a:solidFill>
                <a:latin typeface="Calibri"/>
                <a:ea typeface="Calibri"/>
                <a:cs typeface="Calibri"/>
                <a:sym typeface="Calibri"/>
              </a:defRPr>
            </a:lvl6pPr>
            <a:lvl7pPr marL="0" marR="0" lvl="6" indent="0" algn="r">
              <a:spcBef>
                <a:spcPts val="0"/>
              </a:spcBef>
              <a:buNone/>
              <a:defRPr sz="1600">
                <a:solidFill>
                  <a:srgbClr val="898989"/>
                </a:solidFill>
                <a:latin typeface="Calibri"/>
                <a:ea typeface="Calibri"/>
                <a:cs typeface="Calibri"/>
                <a:sym typeface="Calibri"/>
              </a:defRPr>
            </a:lvl7pPr>
            <a:lvl8pPr marL="0" marR="0" lvl="7" indent="0" algn="r">
              <a:spcBef>
                <a:spcPts val="0"/>
              </a:spcBef>
              <a:buNone/>
              <a:defRPr sz="1600">
                <a:solidFill>
                  <a:srgbClr val="898989"/>
                </a:solidFill>
                <a:latin typeface="Calibri"/>
                <a:ea typeface="Calibri"/>
                <a:cs typeface="Calibri"/>
                <a:sym typeface="Calibri"/>
              </a:defRPr>
            </a:lvl8pPr>
            <a:lvl9pPr marL="0" marR="0" lvl="8" indent="0" algn="r">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0707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34"/>
        <p:cNvGrpSpPr/>
        <p:nvPr/>
      </p:nvGrpSpPr>
      <p:grpSpPr>
        <a:xfrm>
          <a:off x="0" y="0"/>
          <a:ext cx="0" cy="0"/>
          <a:chOff x="0" y="0"/>
          <a:chExt cx="0" cy="0"/>
        </a:xfrm>
      </p:grpSpPr>
      <p:sp>
        <p:nvSpPr>
          <p:cNvPr id="535" name="Google Shape;535;p213"/>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6" name="Google Shape;536;p213"/>
          <p:cNvSpPr txBox="1">
            <a:spLocks noGrp="1"/>
          </p:cNvSpPr>
          <p:nvPr>
            <p:ph type="body" idx="1"/>
          </p:nvPr>
        </p:nvSpPr>
        <p:spPr>
          <a:xfrm>
            <a:off x="609600" y="1535116"/>
            <a:ext cx="5386917" cy="639763"/>
          </a:xfrm>
          <a:prstGeom prst="rect">
            <a:avLst/>
          </a:prstGeom>
          <a:noFill/>
          <a:ln>
            <a:noFill/>
          </a:ln>
        </p:spPr>
        <p:txBody>
          <a:bodyPr spcFirstLastPara="1" wrap="square" lIns="91425" tIns="45700" rIns="91425" bIns="45700" anchor="b" anchorCtr="0">
            <a:noAutofit/>
          </a:bodyPr>
          <a:lstStyle>
            <a:lvl1pPr marL="457063" lvl="0" indent="-228531" algn="l">
              <a:spcBef>
                <a:spcPts val="640"/>
              </a:spcBef>
              <a:spcAft>
                <a:spcPts val="0"/>
              </a:spcAft>
              <a:buClr>
                <a:schemeClr val="dk1"/>
              </a:buClr>
              <a:buSzPts val="3199"/>
              <a:buNone/>
              <a:defRPr sz="3198" b="1"/>
            </a:lvl1pPr>
            <a:lvl2pPr marL="914126" lvl="1" indent="-228531" algn="l">
              <a:spcBef>
                <a:spcPts val="533"/>
              </a:spcBef>
              <a:spcAft>
                <a:spcPts val="0"/>
              </a:spcAft>
              <a:buClr>
                <a:schemeClr val="dk1"/>
              </a:buClr>
              <a:buSzPts val="2666"/>
              <a:buNone/>
              <a:defRPr sz="2665" b="1"/>
            </a:lvl2pPr>
            <a:lvl3pPr marL="1371189" lvl="2" indent="-228531" algn="l">
              <a:spcBef>
                <a:spcPts val="480"/>
              </a:spcBef>
              <a:spcAft>
                <a:spcPts val="0"/>
              </a:spcAft>
              <a:buClr>
                <a:schemeClr val="dk1"/>
              </a:buClr>
              <a:buSzPts val="2399"/>
              <a:buNone/>
              <a:defRPr sz="2398" b="1"/>
            </a:lvl3pPr>
            <a:lvl4pPr marL="1828251" lvl="3" indent="-228531" algn="l">
              <a:spcBef>
                <a:spcPts val="426"/>
              </a:spcBef>
              <a:spcAft>
                <a:spcPts val="0"/>
              </a:spcAft>
              <a:buClr>
                <a:schemeClr val="dk1"/>
              </a:buClr>
              <a:buSzPts val="2132"/>
              <a:buNone/>
              <a:defRPr sz="2131" b="1"/>
            </a:lvl4pPr>
            <a:lvl5pPr marL="2285314" lvl="4" indent="-228531" algn="l">
              <a:spcBef>
                <a:spcPts val="426"/>
              </a:spcBef>
              <a:spcAft>
                <a:spcPts val="0"/>
              </a:spcAft>
              <a:buClr>
                <a:schemeClr val="dk1"/>
              </a:buClr>
              <a:buSzPts val="2132"/>
              <a:buNone/>
              <a:defRPr sz="2131" b="1"/>
            </a:lvl5pPr>
            <a:lvl6pPr marL="2742377" lvl="5" indent="-228531" algn="l">
              <a:spcBef>
                <a:spcPts val="426"/>
              </a:spcBef>
              <a:spcAft>
                <a:spcPts val="0"/>
              </a:spcAft>
              <a:buClr>
                <a:schemeClr val="dk1"/>
              </a:buClr>
              <a:buSzPts val="2132"/>
              <a:buNone/>
              <a:defRPr sz="2131" b="1"/>
            </a:lvl6pPr>
            <a:lvl7pPr marL="3199440" lvl="6" indent="-228531" algn="l">
              <a:spcBef>
                <a:spcPts val="426"/>
              </a:spcBef>
              <a:spcAft>
                <a:spcPts val="0"/>
              </a:spcAft>
              <a:buClr>
                <a:schemeClr val="dk1"/>
              </a:buClr>
              <a:buSzPts val="2132"/>
              <a:buNone/>
              <a:defRPr sz="2131" b="1"/>
            </a:lvl7pPr>
            <a:lvl8pPr marL="3656503" lvl="7" indent="-228531" algn="l">
              <a:spcBef>
                <a:spcPts val="426"/>
              </a:spcBef>
              <a:spcAft>
                <a:spcPts val="0"/>
              </a:spcAft>
              <a:buClr>
                <a:schemeClr val="dk1"/>
              </a:buClr>
              <a:buSzPts val="2132"/>
              <a:buNone/>
              <a:defRPr sz="2131" b="1"/>
            </a:lvl8pPr>
            <a:lvl9pPr marL="4113566" lvl="8" indent="-228531" algn="l">
              <a:spcBef>
                <a:spcPts val="426"/>
              </a:spcBef>
              <a:spcAft>
                <a:spcPts val="0"/>
              </a:spcAft>
              <a:buClr>
                <a:schemeClr val="dk1"/>
              </a:buClr>
              <a:buSzPts val="2132"/>
              <a:buNone/>
              <a:defRPr sz="2131" b="1"/>
            </a:lvl9pPr>
          </a:lstStyle>
          <a:p>
            <a:endParaRPr/>
          </a:p>
        </p:txBody>
      </p:sp>
      <p:sp>
        <p:nvSpPr>
          <p:cNvPr id="537" name="Google Shape;537;p213"/>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063" lvl="0" indent="-431606" algn="l">
              <a:spcBef>
                <a:spcPts val="640"/>
              </a:spcBef>
              <a:spcAft>
                <a:spcPts val="0"/>
              </a:spcAft>
              <a:buClr>
                <a:schemeClr val="dk1"/>
              </a:buClr>
              <a:buSzPts val="3199"/>
              <a:buChar char="•"/>
              <a:defRPr sz="3198"/>
            </a:lvl1pPr>
            <a:lvl2pPr marL="914126" lvl="1" indent="-397772" algn="l">
              <a:spcBef>
                <a:spcPts val="533"/>
              </a:spcBef>
              <a:spcAft>
                <a:spcPts val="0"/>
              </a:spcAft>
              <a:buClr>
                <a:schemeClr val="dk1"/>
              </a:buClr>
              <a:buSzPts val="2666"/>
              <a:buChar char="–"/>
              <a:defRPr sz="2665"/>
            </a:lvl2pPr>
            <a:lvl3pPr marL="1371189" lvl="2" indent="-380822" algn="l">
              <a:spcBef>
                <a:spcPts val="480"/>
              </a:spcBef>
              <a:spcAft>
                <a:spcPts val="0"/>
              </a:spcAft>
              <a:buClr>
                <a:schemeClr val="dk1"/>
              </a:buClr>
              <a:buSzPts val="2399"/>
              <a:buChar char="•"/>
              <a:defRPr sz="2398"/>
            </a:lvl3pPr>
            <a:lvl4pPr marL="1828251" lvl="3" indent="-363873" algn="l">
              <a:spcBef>
                <a:spcPts val="426"/>
              </a:spcBef>
              <a:spcAft>
                <a:spcPts val="0"/>
              </a:spcAft>
              <a:buClr>
                <a:schemeClr val="dk1"/>
              </a:buClr>
              <a:buSzPts val="2132"/>
              <a:buChar char="–"/>
              <a:defRPr sz="2131"/>
            </a:lvl4pPr>
            <a:lvl5pPr marL="2285314" lvl="4" indent="-363873" algn="l">
              <a:spcBef>
                <a:spcPts val="426"/>
              </a:spcBef>
              <a:spcAft>
                <a:spcPts val="0"/>
              </a:spcAft>
              <a:buClr>
                <a:schemeClr val="dk1"/>
              </a:buClr>
              <a:buSzPts val="2132"/>
              <a:buChar char="»"/>
              <a:defRPr sz="2131"/>
            </a:lvl5pPr>
            <a:lvl6pPr marL="2742377" lvl="5" indent="-363873" algn="l">
              <a:spcBef>
                <a:spcPts val="426"/>
              </a:spcBef>
              <a:spcAft>
                <a:spcPts val="0"/>
              </a:spcAft>
              <a:buClr>
                <a:schemeClr val="dk1"/>
              </a:buClr>
              <a:buSzPts val="2132"/>
              <a:buChar char="•"/>
              <a:defRPr sz="2131"/>
            </a:lvl6pPr>
            <a:lvl7pPr marL="3199440" lvl="6" indent="-363873" algn="l">
              <a:spcBef>
                <a:spcPts val="426"/>
              </a:spcBef>
              <a:spcAft>
                <a:spcPts val="0"/>
              </a:spcAft>
              <a:buClr>
                <a:schemeClr val="dk1"/>
              </a:buClr>
              <a:buSzPts val="2132"/>
              <a:buChar char="•"/>
              <a:defRPr sz="2131"/>
            </a:lvl7pPr>
            <a:lvl8pPr marL="3656503" lvl="7" indent="-363873" algn="l">
              <a:spcBef>
                <a:spcPts val="426"/>
              </a:spcBef>
              <a:spcAft>
                <a:spcPts val="0"/>
              </a:spcAft>
              <a:buClr>
                <a:schemeClr val="dk1"/>
              </a:buClr>
              <a:buSzPts val="2132"/>
              <a:buChar char="•"/>
              <a:defRPr sz="2131"/>
            </a:lvl8pPr>
            <a:lvl9pPr marL="4113566" lvl="8" indent="-363873" algn="l">
              <a:spcBef>
                <a:spcPts val="426"/>
              </a:spcBef>
              <a:spcAft>
                <a:spcPts val="0"/>
              </a:spcAft>
              <a:buClr>
                <a:schemeClr val="dk1"/>
              </a:buClr>
              <a:buSzPts val="2132"/>
              <a:buChar char="•"/>
              <a:defRPr sz="2131"/>
            </a:lvl9pPr>
          </a:lstStyle>
          <a:p>
            <a:endParaRPr/>
          </a:p>
        </p:txBody>
      </p:sp>
      <p:sp>
        <p:nvSpPr>
          <p:cNvPr id="538" name="Google Shape;538;p213"/>
          <p:cNvSpPr txBox="1">
            <a:spLocks noGrp="1"/>
          </p:cNvSpPr>
          <p:nvPr>
            <p:ph type="body" idx="3"/>
          </p:nvPr>
        </p:nvSpPr>
        <p:spPr>
          <a:xfrm>
            <a:off x="6193378" y="1535116"/>
            <a:ext cx="5389034" cy="639763"/>
          </a:xfrm>
          <a:prstGeom prst="rect">
            <a:avLst/>
          </a:prstGeom>
          <a:noFill/>
          <a:ln>
            <a:noFill/>
          </a:ln>
        </p:spPr>
        <p:txBody>
          <a:bodyPr spcFirstLastPara="1" wrap="square" lIns="91425" tIns="45700" rIns="91425" bIns="45700" anchor="b" anchorCtr="0">
            <a:noAutofit/>
          </a:bodyPr>
          <a:lstStyle>
            <a:lvl1pPr marL="457063" lvl="0" indent="-228531" algn="l">
              <a:spcBef>
                <a:spcPts val="640"/>
              </a:spcBef>
              <a:spcAft>
                <a:spcPts val="0"/>
              </a:spcAft>
              <a:buClr>
                <a:schemeClr val="dk1"/>
              </a:buClr>
              <a:buSzPts val="3199"/>
              <a:buNone/>
              <a:defRPr sz="3198" b="1"/>
            </a:lvl1pPr>
            <a:lvl2pPr marL="914126" lvl="1" indent="-228531" algn="l">
              <a:spcBef>
                <a:spcPts val="533"/>
              </a:spcBef>
              <a:spcAft>
                <a:spcPts val="0"/>
              </a:spcAft>
              <a:buClr>
                <a:schemeClr val="dk1"/>
              </a:buClr>
              <a:buSzPts val="2666"/>
              <a:buNone/>
              <a:defRPr sz="2665" b="1"/>
            </a:lvl2pPr>
            <a:lvl3pPr marL="1371189" lvl="2" indent="-228531" algn="l">
              <a:spcBef>
                <a:spcPts val="480"/>
              </a:spcBef>
              <a:spcAft>
                <a:spcPts val="0"/>
              </a:spcAft>
              <a:buClr>
                <a:schemeClr val="dk1"/>
              </a:buClr>
              <a:buSzPts val="2399"/>
              <a:buNone/>
              <a:defRPr sz="2398" b="1"/>
            </a:lvl3pPr>
            <a:lvl4pPr marL="1828251" lvl="3" indent="-228531" algn="l">
              <a:spcBef>
                <a:spcPts val="426"/>
              </a:spcBef>
              <a:spcAft>
                <a:spcPts val="0"/>
              </a:spcAft>
              <a:buClr>
                <a:schemeClr val="dk1"/>
              </a:buClr>
              <a:buSzPts val="2132"/>
              <a:buNone/>
              <a:defRPr sz="2131" b="1"/>
            </a:lvl4pPr>
            <a:lvl5pPr marL="2285314" lvl="4" indent="-228531" algn="l">
              <a:spcBef>
                <a:spcPts val="426"/>
              </a:spcBef>
              <a:spcAft>
                <a:spcPts val="0"/>
              </a:spcAft>
              <a:buClr>
                <a:schemeClr val="dk1"/>
              </a:buClr>
              <a:buSzPts val="2132"/>
              <a:buNone/>
              <a:defRPr sz="2131" b="1"/>
            </a:lvl5pPr>
            <a:lvl6pPr marL="2742377" lvl="5" indent="-228531" algn="l">
              <a:spcBef>
                <a:spcPts val="426"/>
              </a:spcBef>
              <a:spcAft>
                <a:spcPts val="0"/>
              </a:spcAft>
              <a:buClr>
                <a:schemeClr val="dk1"/>
              </a:buClr>
              <a:buSzPts val="2132"/>
              <a:buNone/>
              <a:defRPr sz="2131" b="1"/>
            </a:lvl6pPr>
            <a:lvl7pPr marL="3199440" lvl="6" indent="-228531" algn="l">
              <a:spcBef>
                <a:spcPts val="426"/>
              </a:spcBef>
              <a:spcAft>
                <a:spcPts val="0"/>
              </a:spcAft>
              <a:buClr>
                <a:schemeClr val="dk1"/>
              </a:buClr>
              <a:buSzPts val="2132"/>
              <a:buNone/>
              <a:defRPr sz="2131" b="1"/>
            </a:lvl7pPr>
            <a:lvl8pPr marL="3656503" lvl="7" indent="-228531" algn="l">
              <a:spcBef>
                <a:spcPts val="426"/>
              </a:spcBef>
              <a:spcAft>
                <a:spcPts val="0"/>
              </a:spcAft>
              <a:buClr>
                <a:schemeClr val="dk1"/>
              </a:buClr>
              <a:buSzPts val="2132"/>
              <a:buNone/>
              <a:defRPr sz="2131" b="1"/>
            </a:lvl8pPr>
            <a:lvl9pPr marL="4113566" lvl="8" indent="-228531" algn="l">
              <a:spcBef>
                <a:spcPts val="426"/>
              </a:spcBef>
              <a:spcAft>
                <a:spcPts val="0"/>
              </a:spcAft>
              <a:buClr>
                <a:schemeClr val="dk1"/>
              </a:buClr>
              <a:buSzPts val="2132"/>
              <a:buNone/>
              <a:defRPr sz="2131" b="1"/>
            </a:lvl9pPr>
          </a:lstStyle>
          <a:p>
            <a:endParaRPr/>
          </a:p>
        </p:txBody>
      </p:sp>
      <p:sp>
        <p:nvSpPr>
          <p:cNvPr id="539" name="Google Shape;539;p213"/>
          <p:cNvSpPr txBox="1">
            <a:spLocks noGrp="1"/>
          </p:cNvSpPr>
          <p:nvPr>
            <p:ph type="body" idx="4"/>
          </p:nvPr>
        </p:nvSpPr>
        <p:spPr>
          <a:xfrm>
            <a:off x="6193378" y="2174875"/>
            <a:ext cx="5389034" cy="3951288"/>
          </a:xfrm>
          <a:prstGeom prst="rect">
            <a:avLst/>
          </a:prstGeom>
          <a:noFill/>
          <a:ln>
            <a:noFill/>
          </a:ln>
        </p:spPr>
        <p:txBody>
          <a:bodyPr spcFirstLastPara="1" wrap="square" lIns="91425" tIns="45700" rIns="91425" bIns="45700" anchor="t" anchorCtr="0">
            <a:noAutofit/>
          </a:bodyPr>
          <a:lstStyle>
            <a:lvl1pPr marL="457063" lvl="0" indent="-431606" algn="l">
              <a:spcBef>
                <a:spcPts val="640"/>
              </a:spcBef>
              <a:spcAft>
                <a:spcPts val="0"/>
              </a:spcAft>
              <a:buClr>
                <a:schemeClr val="dk1"/>
              </a:buClr>
              <a:buSzPts val="3199"/>
              <a:buChar char="•"/>
              <a:defRPr sz="3198"/>
            </a:lvl1pPr>
            <a:lvl2pPr marL="914126" lvl="1" indent="-397772" algn="l">
              <a:spcBef>
                <a:spcPts val="533"/>
              </a:spcBef>
              <a:spcAft>
                <a:spcPts val="0"/>
              </a:spcAft>
              <a:buClr>
                <a:schemeClr val="dk1"/>
              </a:buClr>
              <a:buSzPts val="2666"/>
              <a:buChar char="–"/>
              <a:defRPr sz="2665"/>
            </a:lvl2pPr>
            <a:lvl3pPr marL="1371189" lvl="2" indent="-380822" algn="l">
              <a:spcBef>
                <a:spcPts val="480"/>
              </a:spcBef>
              <a:spcAft>
                <a:spcPts val="0"/>
              </a:spcAft>
              <a:buClr>
                <a:schemeClr val="dk1"/>
              </a:buClr>
              <a:buSzPts val="2399"/>
              <a:buChar char="•"/>
              <a:defRPr sz="2398"/>
            </a:lvl3pPr>
            <a:lvl4pPr marL="1828251" lvl="3" indent="-363873" algn="l">
              <a:spcBef>
                <a:spcPts val="426"/>
              </a:spcBef>
              <a:spcAft>
                <a:spcPts val="0"/>
              </a:spcAft>
              <a:buClr>
                <a:schemeClr val="dk1"/>
              </a:buClr>
              <a:buSzPts val="2132"/>
              <a:buChar char="–"/>
              <a:defRPr sz="2131"/>
            </a:lvl4pPr>
            <a:lvl5pPr marL="2285314" lvl="4" indent="-363873" algn="l">
              <a:spcBef>
                <a:spcPts val="426"/>
              </a:spcBef>
              <a:spcAft>
                <a:spcPts val="0"/>
              </a:spcAft>
              <a:buClr>
                <a:schemeClr val="dk1"/>
              </a:buClr>
              <a:buSzPts val="2132"/>
              <a:buChar char="»"/>
              <a:defRPr sz="2131"/>
            </a:lvl5pPr>
            <a:lvl6pPr marL="2742377" lvl="5" indent="-363873" algn="l">
              <a:spcBef>
                <a:spcPts val="426"/>
              </a:spcBef>
              <a:spcAft>
                <a:spcPts val="0"/>
              </a:spcAft>
              <a:buClr>
                <a:schemeClr val="dk1"/>
              </a:buClr>
              <a:buSzPts val="2132"/>
              <a:buChar char="•"/>
              <a:defRPr sz="2131"/>
            </a:lvl6pPr>
            <a:lvl7pPr marL="3199440" lvl="6" indent="-363873" algn="l">
              <a:spcBef>
                <a:spcPts val="426"/>
              </a:spcBef>
              <a:spcAft>
                <a:spcPts val="0"/>
              </a:spcAft>
              <a:buClr>
                <a:schemeClr val="dk1"/>
              </a:buClr>
              <a:buSzPts val="2132"/>
              <a:buChar char="•"/>
              <a:defRPr sz="2131"/>
            </a:lvl7pPr>
            <a:lvl8pPr marL="3656503" lvl="7" indent="-363873" algn="l">
              <a:spcBef>
                <a:spcPts val="426"/>
              </a:spcBef>
              <a:spcAft>
                <a:spcPts val="0"/>
              </a:spcAft>
              <a:buClr>
                <a:schemeClr val="dk1"/>
              </a:buClr>
              <a:buSzPts val="2132"/>
              <a:buChar char="•"/>
              <a:defRPr sz="2131"/>
            </a:lvl8pPr>
            <a:lvl9pPr marL="4113566" lvl="8" indent="-363873" algn="l">
              <a:spcBef>
                <a:spcPts val="426"/>
              </a:spcBef>
              <a:spcAft>
                <a:spcPts val="0"/>
              </a:spcAft>
              <a:buClr>
                <a:schemeClr val="dk1"/>
              </a:buClr>
              <a:buSzPts val="2132"/>
              <a:buChar char="•"/>
              <a:defRPr sz="2131"/>
            </a:lvl9pPr>
          </a:lstStyle>
          <a:p>
            <a:endParaRPr/>
          </a:p>
        </p:txBody>
      </p:sp>
      <p:sp>
        <p:nvSpPr>
          <p:cNvPr id="540" name="Google Shape;540;p213"/>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213"/>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2" name="Google Shape;542;p213"/>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rgbClr val="898989"/>
                </a:solidFill>
                <a:latin typeface="Calibri"/>
                <a:ea typeface="Calibri"/>
                <a:cs typeface="Calibri"/>
                <a:sym typeface="Calibri"/>
              </a:defRPr>
            </a:lvl1pPr>
            <a:lvl2pPr marL="0" marR="0" lvl="1" indent="0" algn="r">
              <a:spcBef>
                <a:spcPts val="0"/>
              </a:spcBef>
              <a:buNone/>
              <a:defRPr sz="1600">
                <a:solidFill>
                  <a:srgbClr val="898989"/>
                </a:solidFill>
                <a:latin typeface="Calibri"/>
                <a:ea typeface="Calibri"/>
                <a:cs typeface="Calibri"/>
                <a:sym typeface="Calibri"/>
              </a:defRPr>
            </a:lvl2pPr>
            <a:lvl3pPr marL="0" marR="0" lvl="2" indent="0" algn="r">
              <a:spcBef>
                <a:spcPts val="0"/>
              </a:spcBef>
              <a:buNone/>
              <a:defRPr sz="1600">
                <a:solidFill>
                  <a:srgbClr val="898989"/>
                </a:solidFill>
                <a:latin typeface="Calibri"/>
                <a:ea typeface="Calibri"/>
                <a:cs typeface="Calibri"/>
                <a:sym typeface="Calibri"/>
              </a:defRPr>
            </a:lvl3pPr>
            <a:lvl4pPr marL="0" marR="0" lvl="3" indent="0" algn="r">
              <a:spcBef>
                <a:spcPts val="0"/>
              </a:spcBef>
              <a:buNone/>
              <a:defRPr sz="1600">
                <a:solidFill>
                  <a:srgbClr val="898989"/>
                </a:solidFill>
                <a:latin typeface="Calibri"/>
                <a:ea typeface="Calibri"/>
                <a:cs typeface="Calibri"/>
                <a:sym typeface="Calibri"/>
              </a:defRPr>
            </a:lvl4pPr>
            <a:lvl5pPr marL="0" marR="0" lvl="4" indent="0" algn="r">
              <a:spcBef>
                <a:spcPts val="0"/>
              </a:spcBef>
              <a:buNone/>
              <a:defRPr sz="1600">
                <a:solidFill>
                  <a:srgbClr val="898989"/>
                </a:solidFill>
                <a:latin typeface="Calibri"/>
                <a:ea typeface="Calibri"/>
                <a:cs typeface="Calibri"/>
                <a:sym typeface="Calibri"/>
              </a:defRPr>
            </a:lvl5pPr>
            <a:lvl6pPr marL="0" marR="0" lvl="5" indent="0" algn="r">
              <a:spcBef>
                <a:spcPts val="0"/>
              </a:spcBef>
              <a:buNone/>
              <a:defRPr sz="1600">
                <a:solidFill>
                  <a:srgbClr val="898989"/>
                </a:solidFill>
                <a:latin typeface="Calibri"/>
                <a:ea typeface="Calibri"/>
                <a:cs typeface="Calibri"/>
                <a:sym typeface="Calibri"/>
              </a:defRPr>
            </a:lvl6pPr>
            <a:lvl7pPr marL="0" marR="0" lvl="6" indent="0" algn="r">
              <a:spcBef>
                <a:spcPts val="0"/>
              </a:spcBef>
              <a:buNone/>
              <a:defRPr sz="1600">
                <a:solidFill>
                  <a:srgbClr val="898989"/>
                </a:solidFill>
                <a:latin typeface="Calibri"/>
                <a:ea typeface="Calibri"/>
                <a:cs typeface="Calibri"/>
                <a:sym typeface="Calibri"/>
              </a:defRPr>
            </a:lvl7pPr>
            <a:lvl8pPr marL="0" marR="0" lvl="7" indent="0" algn="r">
              <a:spcBef>
                <a:spcPts val="0"/>
              </a:spcBef>
              <a:buNone/>
              <a:defRPr sz="1600">
                <a:solidFill>
                  <a:srgbClr val="898989"/>
                </a:solidFill>
                <a:latin typeface="Calibri"/>
                <a:ea typeface="Calibri"/>
                <a:cs typeface="Calibri"/>
                <a:sym typeface="Calibri"/>
              </a:defRPr>
            </a:lvl8pPr>
            <a:lvl9pPr marL="0" marR="0" lvl="8" indent="0" algn="r">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689401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3"/>
        <p:cNvGrpSpPr/>
        <p:nvPr/>
      </p:nvGrpSpPr>
      <p:grpSpPr>
        <a:xfrm>
          <a:off x="0" y="0"/>
          <a:ext cx="0" cy="0"/>
          <a:chOff x="0" y="0"/>
          <a:chExt cx="0" cy="0"/>
        </a:xfrm>
      </p:grpSpPr>
      <p:sp>
        <p:nvSpPr>
          <p:cNvPr id="544" name="Google Shape;544;p214"/>
          <p:cNvSpPr txBox="1">
            <a:spLocks noGrp="1"/>
          </p:cNvSpPr>
          <p:nvPr>
            <p:ph type="title"/>
          </p:nvPr>
        </p:nvSpPr>
        <p:spPr>
          <a:xfrm>
            <a:off x="609628" y="273052"/>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5"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5" name="Google Shape;545;p214"/>
          <p:cNvSpPr txBox="1">
            <a:spLocks noGrp="1"/>
          </p:cNvSpPr>
          <p:nvPr>
            <p:ph type="body" idx="1"/>
          </p:nvPr>
        </p:nvSpPr>
        <p:spPr>
          <a:xfrm>
            <a:off x="4766734" y="273088"/>
            <a:ext cx="6815667" cy="5853113"/>
          </a:xfrm>
          <a:prstGeom prst="rect">
            <a:avLst/>
          </a:prstGeom>
          <a:noFill/>
          <a:ln>
            <a:noFill/>
          </a:ln>
        </p:spPr>
        <p:txBody>
          <a:bodyPr spcFirstLastPara="1" wrap="square" lIns="91425" tIns="45700" rIns="91425" bIns="45700" anchor="t" anchorCtr="0">
            <a:noAutofit/>
          </a:bodyPr>
          <a:lstStyle>
            <a:lvl1pPr marL="457063" lvl="0" indent="-499341" algn="l">
              <a:spcBef>
                <a:spcPts val="853"/>
              </a:spcBef>
              <a:spcAft>
                <a:spcPts val="0"/>
              </a:spcAft>
              <a:buClr>
                <a:schemeClr val="dk1"/>
              </a:buClr>
              <a:buSzPts val="4266"/>
              <a:buChar char="•"/>
              <a:defRPr sz="4265"/>
            </a:lvl1pPr>
            <a:lvl2pPr marL="914126" lvl="1" indent="-465442" algn="l">
              <a:spcBef>
                <a:spcPts val="746"/>
              </a:spcBef>
              <a:spcAft>
                <a:spcPts val="0"/>
              </a:spcAft>
              <a:buClr>
                <a:schemeClr val="dk1"/>
              </a:buClr>
              <a:buSzPts val="3732"/>
              <a:buChar char="–"/>
              <a:defRPr sz="3731"/>
            </a:lvl2pPr>
            <a:lvl3pPr marL="1371189" lvl="2" indent="-431606" algn="l">
              <a:spcBef>
                <a:spcPts val="640"/>
              </a:spcBef>
              <a:spcAft>
                <a:spcPts val="0"/>
              </a:spcAft>
              <a:buClr>
                <a:schemeClr val="dk1"/>
              </a:buClr>
              <a:buSzPts val="3199"/>
              <a:buChar char="•"/>
              <a:defRPr sz="3198"/>
            </a:lvl3pPr>
            <a:lvl4pPr marL="1828251" lvl="3" indent="-397772" algn="l">
              <a:spcBef>
                <a:spcPts val="533"/>
              </a:spcBef>
              <a:spcAft>
                <a:spcPts val="0"/>
              </a:spcAft>
              <a:buClr>
                <a:schemeClr val="dk1"/>
              </a:buClr>
              <a:buSzPts val="2666"/>
              <a:buChar char="–"/>
              <a:defRPr sz="2665"/>
            </a:lvl4pPr>
            <a:lvl5pPr marL="2285314" lvl="4" indent="-397772" algn="l">
              <a:spcBef>
                <a:spcPts val="533"/>
              </a:spcBef>
              <a:spcAft>
                <a:spcPts val="0"/>
              </a:spcAft>
              <a:buClr>
                <a:schemeClr val="dk1"/>
              </a:buClr>
              <a:buSzPts val="2666"/>
              <a:buChar char="»"/>
              <a:defRPr sz="2665"/>
            </a:lvl5pPr>
            <a:lvl6pPr marL="2742377" lvl="5" indent="-397772" algn="l">
              <a:spcBef>
                <a:spcPts val="533"/>
              </a:spcBef>
              <a:spcAft>
                <a:spcPts val="0"/>
              </a:spcAft>
              <a:buClr>
                <a:schemeClr val="dk1"/>
              </a:buClr>
              <a:buSzPts val="2666"/>
              <a:buChar char="•"/>
              <a:defRPr sz="2665"/>
            </a:lvl6pPr>
            <a:lvl7pPr marL="3199440" lvl="6" indent="-397772" algn="l">
              <a:spcBef>
                <a:spcPts val="533"/>
              </a:spcBef>
              <a:spcAft>
                <a:spcPts val="0"/>
              </a:spcAft>
              <a:buClr>
                <a:schemeClr val="dk1"/>
              </a:buClr>
              <a:buSzPts val="2666"/>
              <a:buChar char="•"/>
              <a:defRPr sz="2665"/>
            </a:lvl7pPr>
            <a:lvl8pPr marL="3656503" lvl="7" indent="-397771" algn="l">
              <a:spcBef>
                <a:spcPts val="533"/>
              </a:spcBef>
              <a:spcAft>
                <a:spcPts val="0"/>
              </a:spcAft>
              <a:buClr>
                <a:schemeClr val="dk1"/>
              </a:buClr>
              <a:buSzPts val="2666"/>
              <a:buChar char="•"/>
              <a:defRPr sz="2665"/>
            </a:lvl8pPr>
            <a:lvl9pPr marL="4113566" lvl="8" indent="-397771" algn="l">
              <a:spcBef>
                <a:spcPts val="533"/>
              </a:spcBef>
              <a:spcAft>
                <a:spcPts val="0"/>
              </a:spcAft>
              <a:buClr>
                <a:schemeClr val="dk1"/>
              </a:buClr>
              <a:buSzPts val="2666"/>
              <a:buChar char="•"/>
              <a:defRPr sz="2665"/>
            </a:lvl9pPr>
          </a:lstStyle>
          <a:p>
            <a:endParaRPr/>
          </a:p>
        </p:txBody>
      </p:sp>
      <p:sp>
        <p:nvSpPr>
          <p:cNvPr id="546" name="Google Shape;546;p214"/>
          <p:cNvSpPr txBox="1">
            <a:spLocks noGrp="1"/>
          </p:cNvSpPr>
          <p:nvPr>
            <p:ph type="body" idx="2"/>
          </p:nvPr>
        </p:nvSpPr>
        <p:spPr>
          <a:xfrm>
            <a:off x="609628" y="1435104"/>
            <a:ext cx="4011084" cy="4691063"/>
          </a:xfrm>
          <a:prstGeom prst="rect">
            <a:avLst/>
          </a:prstGeom>
          <a:noFill/>
          <a:ln>
            <a:noFill/>
          </a:ln>
        </p:spPr>
        <p:txBody>
          <a:bodyPr spcFirstLastPara="1" wrap="square" lIns="91425" tIns="45700" rIns="91425" bIns="45700" anchor="t" anchorCtr="0">
            <a:noAutofit/>
          </a:bodyPr>
          <a:lstStyle>
            <a:lvl1pPr marL="457063" lvl="0" indent="-228531" algn="l">
              <a:spcBef>
                <a:spcPts val="373"/>
              </a:spcBef>
              <a:spcAft>
                <a:spcPts val="0"/>
              </a:spcAft>
              <a:buClr>
                <a:schemeClr val="dk1"/>
              </a:buClr>
              <a:buSzPts val="1866"/>
              <a:buNone/>
              <a:defRPr sz="1865"/>
            </a:lvl1pPr>
            <a:lvl2pPr marL="914126" lvl="1" indent="-228531" algn="l">
              <a:spcBef>
                <a:spcPts val="320"/>
              </a:spcBef>
              <a:spcAft>
                <a:spcPts val="0"/>
              </a:spcAft>
              <a:buClr>
                <a:schemeClr val="dk1"/>
              </a:buClr>
              <a:buSzPts val="1600"/>
              <a:buNone/>
              <a:defRPr sz="1600"/>
            </a:lvl2pPr>
            <a:lvl3pPr marL="1371189" lvl="2" indent="-228531" algn="l">
              <a:spcBef>
                <a:spcPts val="267"/>
              </a:spcBef>
              <a:spcAft>
                <a:spcPts val="0"/>
              </a:spcAft>
              <a:buClr>
                <a:schemeClr val="dk1"/>
              </a:buClr>
              <a:buSzPts val="1333"/>
              <a:buNone/>
              <a:defRPr sz="1333"/>
            </a:lvl3pPr>
            <a:lvl4pPr marL="1828251" lvl="3" indent="-228531" algn="l">
              <a:spcBef>
                <a:spcPts val="240"/>
              </a:spcBef>
              <a:spcAft>
                <a:spcPts val="0"/>
              </a:spcAft>
              <a:buClr>
                <a:schemeClr val="dk1"/>
              </a:buClr>
              <a:buSzPts val="1200"/>
              <a:buNone/>
              <a:defRPr sz="1200"/>
            </a:lvl4pPr>
            <a:lvl5pPr marL="2285314" lvl="4" indent="-228531" algn="l">
              <a:spcBef>
                <a:spcPts val="240"/>
              </a:spcBef>
              <a:spcAft>
                <a:spcPts val="0"/>
              </a:spcAft>
              <a:buClr>
                <a:schemeClr val="dk1"/>
              </a:buClr>
              <a:buSzPts val="1200"/>
              <a:buNone/>
              <a:defRPr sz="1200"/>
            </a:lvl5pPr>
            <a:lvl6pPr marL="2742377" lvl="5" indent="-228531" algn="l">
              <a:spcBef>
                <a:spcPts val="240"/>
              </a:spcBef>
              <a:spcAft>
                <a:spcPts val="0"/>
              </a:spcAft>
              <a:buClr>
                <a:schemeClr val="dk1"/>
              </a:buClr>
              <a:buSzPts val="1200"/>
              <a:buNone/>
              <a:defRPr sz="1200"/>
            </a:lvl6pPr>
            <a:lvl7pPr marL="3199440" lvl="6" indent="-228531" algn="l">
              <a:spcBef>
                <a:spcPts val="240"/>
              </a:spcBef>
              <a:spcAft>
                <a:spcPts val="0"/>
              </a:spcAft>
              <a:buClr>
                <a:schemeClr val="dk1"/>
              </a:buClr>
              <a:buSzPts val="1200"/>
              <a:buNone/>
              <a:defRPr sz="1200"/>
            </a:lvl7pPr>
            <a:lvl8pPr marL="3656503" lvl="7" indent="-228531" algn="l">
              <a:spcBef>
                <a:spcPts val="240"/>
              </a:spcBef>
              <a:spcAft>
                <a:spcPts val="0"/>
              </a:spcAft>
              <a:buClr>
                <a:schemeClr val="dk1"/>
              </a:buClr>
              <a:buSzPts val="1200"/>
              <a:buNone/>
              <a:defRPr sz="1200"/>
            </a:lvl8pPr>
            <a:lvl9pPr marL="4113566" lvl="8" indent="-228531" algn="l">
              <a:spcBef>
                <a:spcPts val="240"/>
              </a:spcBef>
              <a:spcAft>
                <a:spcPts val="0"/>
              </a:spcAft>
              <a:buClr>
                <a:schemeClr val="dk1"/>
              </a:buClr>
              <a:buSzPts val="1200"/>
              <a:buNone/>
              <a:defRPr sz="1200"/>
            </a:lvl9pPr>
          </a:lstStyle>
          <a:p>
            <a:endParaRPr/>
          </a:p>
        </p:txBody>
      </p:sp>
      <p:sp>
        <p:nvSpPr>
          <p:cNvPr id="547" name="Google Shape;547;p214"/>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8" name="Google Shape;548;p214"/>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9" name="Google Shape;549;p214"/>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rgbClr val="898989"/>
                </a:solidFill>
                <a:latin typeface="Calibri"/>
                <a:ea typeface="Calibri"/>
                <a:cs typeface="Calibri"/>
                <a:sym typeface="Calibri"/>
              </a:defRPr>
            </a:lvl1pPr>
            <a:lvl2pPr marL="0" marR="0" lvl="1" indent="0" algn="r">
              <a:spcBef>
                <a:spcPts val="0"/>
              </a:spcBef>
              <a:buNone/>
              <a:defRPr sz="1600">
                <a:solidFill>
                  <a:srgbClr val="898989"/>
                </a:solidFill>
                <a:latin typeface="Calibri"/>
                <a:ea typeface="Calibri"/>
                <a:cs typeface="Calibri"/>
                <a:sym typeface="Calibri"/>
              </a:defRPr>
            </a:lvl2pPr>
            <a:lvl3pPr marL="0" marR="0" lvl="2" indent="0" algn="r">
              <a:spcBef>
                <a:spcPts val="0"/>
              </a:spcBef>
              <a:buNone/>
              <a:defRPr sz="1600">
                <a:solidFill>
                  <a:srgbClr val="898989"/>
                </a:solidFill>
                <a:latin typeface="Calibri"/>
                <a:ea typeface="Calibri"/>
                <a:cs typeface="Calibri"/>
                <a:sym typeface="Calibri"/>
              </a:defRPr>
            </a:lvl3pPr>
            <a:lvl4pPr marL="0" marR="0" lvl="3" indent="0" algn="r">
              <a:spcBef>
                <a:spcPts val="0"/>
              </a:spcBef>
              <a:buNone/>
              <a:defRPr sz="1600">
                <a:solidFill>
                  <a:srgbClr val="898989"/>
                </a:solidFill>
                <a:latin typeface="Calibri"/>
                <a:ea typeface="Calibri"/>
                <a:cs typeface="Calibri"/>
                <a:sym typeface="Calibri"/>
              </a:defRPr>
            </a:lvl4pPr>
            <a:lvl5pPr marL="0" marR="0" lvl="4" indent="0" algn="r">
              <a:spcBef>
                <a:spcPts val="0"/>
              </a:spcBef>
              <a:buNone/>
              <a:defRPr sz="1600">
                <a:solidFill>
                  <a:srgbClr val="898989"/>
                </a:solidFill>
                <a:latin typeface="Calibri"/>
                <a:ea typeface="Calibri"/>
                <a:cs typeface="Calibri"/>
                <a:sym typeface="Calibri"/>
              </a:defRPr>
            </a:lvl5pPr>
            <a:lvl6pPr marL="0" marR="0" lvl="5" indent="0" algn="r">
              <a:spcBef>
                <a:spcPts val="0"/>
              </a:spcBef>
              <a:buNone/>
              <a:defRPr sz="1600">
                <a:solidFill>
                  <a:srgbClr val="898989"/>
                </a:solidFill>
                <a:latin typeface="Calibri"/>
                <a:ea typeface="Calibri"/>
                <a:cs typeface="Calibri"/>
                <a:sym typeface="Calibri"/>
              </a:defRPr>
            </a:lvl6pPr>
            <a:lvl7pPr marL="0" marR="0" lvl="6" indent="0" algn="r">
              <a:spcBef>
                <a:spcPts val="0"/>
              </a:spcBef>
              <a:buNone/>
              <a:defRPr sz="1600">
                <a:solidFill>
                  <a:srgbClr val="898989"/>
                </a:solidFill>
                <a:latin typeface="Calibri"/>
                <a:ea typeface="Calibri"/>
                <a:cs typeface="Calibri"/>
                <a:sym typeface="Calibri"/>
              </a:defRPr>
            </a:lvl7pPr>
            <a:lvl8pPr marL="0" marR="0" lvl="7" indent="0" algn="r">
              <a:spcBef>
                <a:spcPts val="0"/>
              </a:spcBef>
              <a:buNone/>
              <a:defRPr sz="1600">
                <a:solidFill>
                  <a:srgbClr val="898989"/>
                </a:solidFill>
                <a:latin typeface="Calibri"/>
                <a:ea typeface="Calibri"/>
                <a:cs typeface="Calibri"/>
                <a:sym typeface="Calibri"/>
              </a:defRPr>
            </a:lvl8pPr>
            <a:lvl9pPr marL="0" marR="0" lvl="8" indent="0" algn="r">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81181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50"/>
        <p:cNvGrpSpPr/>
        <p:nvPr/>
      </p:nvGrpSpPr>
      <p:grpSpPr>
        <a:xfrm>
          <a:off x="0" y="0"/>
          <a:ext cx="0" cy="0"/>
          <a:chOff x="0" y="0"/>
          <a:chExt cx="0" cy="0"/>
        </a:xfrm>
      </p:grpSpPr>
      <p:sp>
        <p:nvSpPr>
          <p:cNvPr id="551" name="Google Shape;551;p215"/>
          <p:cNvSpPr txBox="1">
            <a:spLocks noGrp="1"/>
          </p:cNvSpPr>
          <p:nvPr>
            <p:ph type="title"/>
          </p:nvPr>
        </p:nvSpPr>
        <p:spPr>
          <a:xfrm>
            <a:off x="2389718" y="4800604"/>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5"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2" name="Google Shape;552;p215"/>
          <p:cNvSpPr>
            <a:spLocks noGrp="1"/>
          </p:cNvSpPr>
          <p:nvPr>
            <p:ph type="pic" idx="2"/>
          </p:nvPr>
        </p:nvSpPr>
        <p:spPr>
          <a:xfrm>
            <a:off x="2389718" y="612775"/>
            <a:ext cx="7315200" cy="4114800"/>
          </a:xfrm>
          <a:prstGeom prst="rect">
            <a:avLst/>
          </a:prstGeom>
          <a:noFill/>
          <a:ln>
            <a:noFill/>
          </a:ln>
        </p:spPr>
      </p:sp>
      <p:sp>
        <p:nvSpPr>
          <p:cNvPr id="553" name="Google Shape;553;p215"/>
          <p:cNvSpPr txBox="1">
            <a:spLocks noGrp="1"/>
          </p:cNvSpPr>
          <p:nvPr>
            <p:ph type="body" idx="1"/>
          </p:nvPr>
        </p:nvSpPr>
        <p:spPr>
          <a:xfrm>
            <a:off x="2389718" y="5367374"/>
            <a:ext cx="7315200" cy="804863"/>
          </a:xfrm>
          <a:prstGeom prst="rect">
            <a:avLst/>
          </a:prstGeom>
          <a:noFill/>
          <a:ln>
            <a:noFill/>
          </a:ln>
        </p:spPr>
        <p:txBody>
          <a:bodyPr spcFirstLastPara="1" wrap="square" lIns="91425" tIns="45700" rIns="91425" bIns="45700" anchor="t" anchorCtr="0">
            <a:noAutofit/>
          </a:bodyPr>
          <a:lstStyle>
            <a:lvl1pPr marL="457063" lvl="0" indent="-228531" algn="l">
              <a:spcBef>
                <a:spcPts val="373"/>
              </a:spcBef>
              <a:spcAft>
                <a:spcPts val="0"/>
              </a:spcAft>
              <a:buClr>
                <a:schemeClr val="dk1"/>
              </a:buClr>
              <a:buSzPts val="1866"/>
              <a:buNone/>
              <a:defRPr sz="1865"/>
            </a:lvl1pPr>
            <a:lvl2pPr marL="914126" lvl="1" indent="-228531" algn="l">
              <a:spcBef>
                <a:spcPts val="320"/>
              </a:spcBef>
              <a:spcAft>
                <a:spcPts val="0"/>
              </a:spcAft>
              <a:buClr>
                <a:schemeClr val="dk1"/>
              </a:buClr>
              <a:buSzPts val="1600"/>
              <a:buNone/>
              <a:defRPr sz="1600"/>
            </a:lvl2pPr>
            <a:lvl3pPr marL="1371189" lvl="2" indent="-228531" algn="l">
              <a:spcBef>
                <a:spcPts val="267"/>
              </a:spcBef>
              <a:spcAft>
                <a:spcPts val="0"/>
              </a:spcAft>
              <a:buClr>
                <a:schemeClr val="dk1"/>
              </a:buClr>
              <a:buSzPts val="1333"/>
              <a:buNone/>
              <a:defRPr sz="1333"/>
            </a:lvl3pPr>
            <a:lvl4pPr marL="1828251" lvl="3" indent="-228531" algn="l">
              <a:spcBef>
                <a:spcPts val="240"/>
              </a:spcBef>
              <a:spcAft>
                <a:spcPts val="0"/>
              </a:spcAft>
              <a:buClr>
                <a:schemeClr val="dk1"/>
              </a:buClr>
              <a:buSzPts val="1200"/>
              <a:buNone/>
              <a:defRPr sz="1200"/>
            </a:lvl4pPr>
            <a:lvl5pPr marL="2285314" lvl="4" indent="-228531" algn="l">
              <a:spcBef>
                <a:spcPts val="240"/>
              </a:spcBef>
              <a:spcAft>
                <a:spcPts val="0"/>
              </a:spcAft>
              <a:buClr>
                <a:schemeClr val="dk1"/>
              </a:buClr>
              <a:buSzPts val="1200"/>
              <a:buNone/>
              <a:defRPr sz="1200"/>
            </a:lvl5pPr>
            <a:lvl6pPr marL="2742377" lvl="5" indent="-228531" algn="l">
              <a:spcBef>
                <a:spcPts val="240"/>
              </a:spcBef>
              <a:spcAft>
                <a:spcPts val="0"/>
              </a:spcAft>
              <a:buClr>
                <a:schemeClr val="dk1"/>
              </a:buClr>
              <a:buSzPts val="1200"/>
              <a:buNone/>
              <a:defRPr sz="1200"/>
            </a:lvl6pPr>
            <a:lvl7pPr marL="3199440" lvl="6" indent="-228531" algn="l">
              <a:spcBef>
                <a:spcPts val="240"/>
              </a:spcBef>
              <a:spcAft>
                <a:spcPts val="0"/>
              </a:spcAft>
              <a:buClr>
                <a:schemeClr val="dk1"/>
              </a:buClr>
              <a:buSzPts val="1200"/>
              <a:buNone/>
              <a:defRPr sz="1200"/>
            </a:lvl7pPr>
            <a:lvl8pPr marL="3656503" lvl="7" indent="-228531" algn="l">
              <a:spcBef>
                <a:spcPts val="240"/>
              </a:spcBef>
              <a:spcAft>
                <a:spcPts val="0"/>
              </a:spcAft>
              <a:buClr>
                <a:schemeClr val="dk1"/>
              </a:buClr>
              <a:buSzPts val="1200"/>
              <a:buNone/>
              <a:defRPr sz="1200"/>
            </a:lvl8pPr>
            <a:lvl9pPr marL="4113566" lvl="8" indent="-228531" algn="l">
              <a:spcBef>
                <a:spcPts val="240"/>
              </a:spcBef>
              <a:spcAft>
                <a:spcPts val="0"/>
              </a:spcAft>
              <a:buClr>
                <a:schemeClr val="dk1"/>
              </a:buClr>
              <a:buSzPts val="1200"/>
              <a:buNone/>
              <a:defRPr sz="1200"/>
            </a:lvl9pPr>
          </a:lstStyle>
          <a:p>
            <a:endParaRPr/>
          </a:p>
        </p:txBody>
      </p:sp>
      <p:sp>
        <p:nvSpPr>
          <p:cNvPr id="554" name="Google Shape;554;p215"/>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5" name="Google Shape;555;p215"/>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215"/>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rgbClr val="898989"/>
                </a:solidFill>
                <a:latin typeface="Calibri"/>
                <a:ea typeface="Calibri"/>
                <a:cs typeface="Calibri"/>
                <a:sym typeface="Calibri"/>
              </a:defRPr>
            </a:lvl1pPr>
            <a:lvl2pPr marL="0" marR="0" lvl="1" indent="0" algn="r">
              <a:spcBef>
                <a:spcPts val="0"/>
              </a:spcBef>
              <a:buNone/>
              <a:defRPr sz="1600">
                <a:solidFill>
                  <a:srgbClr val="898989"/>
                </a:solidFill>
                <a:latin typeface="Calibri"/>
                <a:ea typeface="Calibri"/>
                <a:cs typeface="Calibri"/>
                <a:sym typeface="Calibri"/>
              </a:defRPr>
            </a:lvl2pPr>
            <a:lvl3pPr marL="0" marR="0" lvl="2" indent="0" algn="r">
              <a:spcBef>
                <a:spcPts val="0"/>
              </a:spcBef>
              <a:buNone/>
              <a:defRPr sz="1600">
                <a:solidFill>
                  <a:srgbClr val="898989"/>
                </a:solidFill>
                <a:latin typeface="Calibri"/>
                <a:ea typeface="Calibri"/>
                <a:cs typeface="Calibri"/>
                <a:sym typeface="Calibri"/>
              </a:defRPr>
            </a:lvl3pPr>
            <a:lvl4pPr marL="0" marR="0" lvl="3" indent="0" algn="r">
              <a:spcBef>
                <a:spcPts val="0"/>
              </a:spcBef>
              <a:buNone/>
              <a:defRPr sz="1600">
                <a:solidFill>
                  <a:srgbClr val="898989"/>
                </a:solidFill>
                <a:latin typeface="Calibri"/>
                <a:ea typeface="Calibri"/>
                <a:cs typeface="Calibri"/>
                <a:sym typeface="Calibri"/>
              </a:defRPr>
            </a:lvl4pPr>
            <a:lvl5pPr marL="0" marR="0" lvl="4" indent="0" algn="r">
              <a:spcBef>
                <a:spcPts val="0"/>
              </a:spcBef>
              <a:buNone/>
              <a:defRPr sz="1600">
                <a:solidFill>
                  <a:srgbClr val="898989"/>
                </a:solidFill>
                <a:latin typeface="Calibri"/>
                <a:ea typeface="Calibri"/>
                <a:cs typeface="Calibri"/>
                <a:sym typeface="Calibri"/>
              </a:defRPr>
            </a:lvl5pPr>
            <a:lvl6pPr marL="0" marR="0" lvl="5" indent="0" algn="r">
              <a:spcBef>
                <a:spcPts val="0"/>
              </a:spcBef>
              <a:buNone/>
              <a:defRPr sz="1600">
                <a:solidFill>
                  <a:srgbClr val="898989"/>
                </a:solidFill>
                <a:latin typeface="Calibri"/>
                <a:ea typeface="Calibri"/>
                <a:cs typeface="Calibri"/>
                <a:sym typeface="Calibri"/>
              </a:defRPr>
            </a:lvl6pPr>
            <a:lvl7pPr marL="0" marR="0" lvl="6" indent="0" algn="r">
              <a:spcBef>
                <a:spcPts val="0"/>
              </a:spcBef>
              <a:buNone/>
              <a:defRPr sz="1600">
                <a:solidFill>
                  <a:srgbClr val="898989"/>
                </a:solidFill>
                <a:latin typeface="Calibri"/>
                <a:ea typeface="Calibri"/>
                <a:cs typeface="Calibri"/>
                <a:sym typeface="Calibri"/>
              </a:defRPr>
            </a:lvl7pPr>
            <a:lvl8pPr marL="0" marR="0" lvl="7" indent="0" algn="r">
              <a:spcBef>
                <a:spcPts val="0"/>
              </a:spcBef>
              <a:buNone/>
              <a:defRPr sz="1600">
                <a:solidFill>
                  <a:srgbClr val="898989"/>
                </a:solidFill>
                <a:latin typeface="Calibri"/>
                <a:ea typeface="Calibri"/>
                <a:cs typeface="Calibri"/>
                <a:sym typeface="Calibri"/>
              </a:defRPr>
            </a:lvl8pPr>
            <a:lvl9pPr marL="0" marR="0" lvl="8" indent="0" algn="r">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56261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57"/>
        <p:cNvGrpSpPr/>
        <p:nvPr/>
      </p:nvGrpSpPr>
      <p:grpSpPr>
        <a:xfrm>
          <a:off x="0" y="0"/>
          <a:ext cx="0" cy="0"/>
          <a:chOff x="0" y="0"/>
          <a:chExt cx="0" cy="0"/>
        </a:xfrm>
      </p:grpSpPr>
      <p:sp>
        <p:nvSpPr>
          <p:cNvPr id="558" name="Google Shape;558;p216"/>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9" name="Google Shape;559;p216"/>
          <p:cNvSpPr txBox="1">
            <a:spLocks noGrp="1"/>
          </p:cNvSpPr>
          <p:nvPr>
            <p:ph type="body" idx="1"/>
          </p:nvPr>
        </p:nvSpPr>
        <p:spPr>
          <a:xfrm rot="5400000">
            <a:off x="3833285" y="-1623449"/>
            <a:ext cx="4525433" cy="10972800"/>
          </a:xfrm>
          <a:prstGeom prst="rect">
            <a:avLst/>
          </a:prstGeom>
          <a:noFill/>
          <a:ln>
            <a:noFill/>
          </a:ln>
        </p:spPr>
        <p:txBody>
          <a:bodyPr spcFirstLastPara="1" wrap="square" lIns="91425" tIns="45700" rIns="91425" bIns="45700" anchor="t" anchorCtr="0">
            <a:noAutofit/>
          </a:bodyPr>
          <a:lstStyle>
            <a:lvl1pPr marL="457063" lvl="0" indent="-342797" algn="l">
              <a:spcBef>
                <a:spcPts val="360"/>
              </a:spcBef>
              <a:spcAft>
                <a:spcPts val="0"/>
              </a:spcAft>
              <a:buClr>
                <a:schemeClr val="dk1"/>
              </a:buClr>
              <a:buSzPts val="1800"/>
              <a:buChar char="•"/>
              <a:defRPr/>
            </a:lvl1pPr>
            <a:lvl2pPr marL="914126" lvl="1" indent="-342797" algn="l">
              <a:spcBef>
                <a:spcPts val="360"/>
              </a:spcBef>
              <a:spcAft>
                <a:spcPts val="0"/>
              </a:spcAft>
              <a:buClr>
                <a:schemeClr val="dk1"/>
              </a:buClr>
              <a:buSzPts val="1800"/>
              <a:buChar char="–"/>
              <a:defRPr/>
            </a:lvl2pPr>
            <a:lvl3pPr marL="1371189" lvl="2" indent="-342797" algn="l">
              <a:spcBef>
                <a:spcPts val="360"/>
              </a:spcBef>
              <a:spcAft>
                <a:spcPts val="0"/>
              </a:spcAft>
              <a:buClr>
                <a:schemeClr val="dk1"/>
              </a:buClr>
              <a:buSzPts val="1800"/>
              <a:buChar char="•"/>
              <a:defRPr/>
            </a:lvl3pPr>
            <a:lvl4pPr marL="1828251" lvl="3" indent="-342797" algn="l">
              <a:spcBef>
                <a:spcPts val="360"/>
              </a:spcBef>
              <a:spcAft>
                <a:spcPts val="0"/>
              </a:spcAft>
              <a:buClr>
                <a:schemeClr val="dk1"/>
              </a:buClr>
              <a:buSzPts val="1800"/>
              <a:buChar char="–"/>
              <a:defRPr/>
            </a:lvl4pPr>
            <a:lvl5pPr marL="2285314" lvl="4" indent="-342797" algn="l">
              <a:spcBef>
                <a:spcPts val="360"/>
              </a:spcBef>
              <a:spcAft>
                <a:spcPts val="0"/>
              </a:spcAft>
              <a:buClr>
                <a:schemeClr val="dk1"/>
              </a:buClr>
              <a:buSzPts val="1800"/>
              <a:buChar char="»"/>
              <a:defRPr/>
            </a:lvl5pPr>
            <a:lvl6pPr marL="2742377" lvl="5" indent="-342797" algn="l">
              <a:spcBef>
                <a:spcPts val="360"/>
              </a:spcBef>
              <a:spcAft>
                <a:spcPts val="0"/>
              </a:spcAft>
              <a:buClr>
                <a:schemeClr val="dk1"/>
              </a:buClr>
              <a:buSzPts val="1800"/>
              <a:buChar char="•"/>
              <a:defRPr/>
            </a:lvl6pPr>
            <a:lvl7pPr marL="3199440" lvl="6" indent="-342797" algn="l">
              <a:spcBef>
                <a:spcPts val="360"/>
              </a:spcBef>
              <a:spcAft>
                <a:spcPts val="0"/>
              </a:spcAft>
              <a:buClr>
                <a:schemeClr val="dk1"/>
              </a:buClr>
              <a:buSzPts val="1800"/>
              <a:buChar char="•"/>
              <a:defRPr/>
            </a:lvl7pPr>
            <a:lvl8pPr marL="3656503" lvl="7" indent="-342797" algn="l">
              <a:spcBef>
                <a:spcPts val="360"/>
              </a:spcBef>
              <a:spcAft>
                <a:spcPts val="0"/>
              </a:spcAft>
              <a:buClr>
                <a:schemeClr val="dk1"/>
              </a:buClr>
              <a:buSzPts val="1800"/>
              <a:buChar char="•"/>
              <a:defRPr/>
            </a:lvl8pPr>
            <a:lvl9pPr marL="4113566" lvl="8" indent="-342797" algn="l">
              <a:spcBef>
                <a:spcPts val="360"/>
              </a:spcBef>
              <a:spcAft>
                <a:spcPts val="0"/>
              </a:spcAft>
              <a:buClr>
                <a:schemeClr val="dk1"/>
              </a:buClr>
              <a:buSzPts val="1800"/>
              <a:buChar char="•"/>
              <a:defRPr/>
            </a:lvl9pPr>
          </a:lstStyle>
          <a:p>
            <a:endParaRPr/>
          </a:p>
        </p:txBody>
      </p:sp>
      <p:sp>
        <p:nvSpPr>
          <p:cNvPr id="560" name="Google Shape;560;p216"/>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1" name="Google Shape;561;p216"/>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216"/>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rgbClr val="898989"/>
                </a:solidFill>
                <a:latin typeface="Calibri"/>
                <a:ea typeface="Calibri"/>
                <a:cs typeface="Calibri"/>
                <a:sym typeface="Calibri"/>
              </a:defRPr>
            </a:lvl1pPr>
            <a:lvl2pPr marL="0" marR="0" lvl="1" indent="0" algn="r">
              <a:spcBef>
                <a:spcPts val="0"/>
              </a:spcBef>
              <a:buNone/>
              <a:defRPr sz="1600">
                <a:solidFill>
                  <a:srgbClr val="898989"/>
                </a:solidFill>
                <a:latin typeface="Calibri"/>
                <a:ea typeface="Calibri"/>
                <a:cs typeface="Calibri"/>
                <a:sym typeface="Calibri"/>
              </a:defRPr>
            </a:lvl2pPr>
            <a:lvl3pPr marL="0" marR="0" lvl="2" indent="0" algn="r">
              <a:spcBef>
                <a:spcPts val="0"/>
              </a:spcBef>
              <a:buNone/>
              <a:defRPr sz="1600">
                <a:solidFill>
                  <a:srgbClr val="898989"/>
                </a:solidFill>
                <a:latin typeface="Calibri"/>
                <a:ea typeface="Calibri"/>
                <a:cs typeface="Calibri"/>
                <a:sym typeface="Calibri"/>
              </a:defRPr>
            </a:lvl3pPr>
            <a:lvl4pPr marL="0" marR="0" lvl="3" indent="0" algn="r">
              <a:spcBef>
                <a:spcPts val="0"/>
              </a:spcBef>
              <a:buNone/>
              <a:defRPr sz="1600">
                <a:solidFill>
                  <a:srgbClr val="898989"/>
                </a:solidFill>
                <a:latin typeface="Calibri"/>
                <a:ea typeface="Calibri"/>
                <a:cs typeface="Calibri"/>
                <a:sym typeface="Calibri"/>
              </a:defRPr>
            </a:lvl4pPr>
            <a:lvl5pPr marL="0" marR="0" lvl="4" indent="0" algn="r">
              <a:spcBef>
                <a:spcPts val="0"/>
              </a:spcBef>
              <a:buNone/>
              <a:defRPr sz="1600">
                <a:solidFill>
                  <a:srgbClr val="898989"/>
                </a:solidFill>
                <a:latin typeface="Calibri"/>
                <a:ea typeface="Calibri"/>
                <a:cs typeface="Calibri"/>
                <a:sym typeface="Calibri"/>
              </a:defRPr>
            </a:lvl5pPr>
            <a:lvl6pPr marL="0" marR="0" lvl="5" indent="0" algn="r">
              <a:spcBef>
                <a:spcPts val="0"/>
              </a:spcBef>
              <a:buNone/>
              <a:defRPr sz="1600">
                <a:solidFill>
                  <a:srgbClr val="898989"/>
                </a:solidFill>
                <a:latin typeface="Calibri"/>
                <a:ea typeface="Calibri"/>
                <a:cs typeface="Calibri"/>
                <a:sym typeface="Calibri"/>
              </a:defRPr>
            </a:lvl6pPr>
            <a:lvl7pPr marL="0" marR="0" lvl="6" indent="0" algn="r">
              <a:spcBef>
                <a:spcPts val="0"/>
              </a:spcBef>
              <a:buNone/>
              <a:defRPr sz="1600">
                <a:solidFill>
                  <a:srgbClr val="898989"/>
                </a:solidFill>
                <a:latin typeface="Calibri"/>
                <a:ea typeface="Calibri"/>
                <a:cs typeface="Calibri"/>
                <a:sym typeface="Calibri"/>
              </a:defRPr>
            </a:lvl7pPr>
            <a:lvl8pPr marL="0" marR="0" lvl="7" indent="0" algn="r">
              <a:spcBef>
                <a:spcPts val="0"/>
              </a:spcBef>
              <a:buNone/>
              <a:defRPr sz="1600">
                <a:solidFill>
                  <a:srgbClr val="898989"/>
                </a:solidFill>
                <a:latin typeface="Calibri"/>
                <a:ea typeface="Calibri"/>
                <a:cs typeface="Calibri"/>
                <a:sym typeface="Calibri"/>
              </a:defRPr>
            </a:lvl8pPr>
            <a:lvl9pPr marL="0" marR="0" lvl="8" indent="0" algn="r">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98420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63"/>
        <p:cNvGrpSpPr/>
        <p:nvPr/>
      </p:nvGrpSpPr>
      <p:grpSpPr>
        <a:xfrm>
          <a:off x="0" y="0"/>
          <a:ext cx="0" cy="0"/>
          <a:chOff x="0" y="0"/>
          <a:chExt cx="0" cy="0"/>
        </a:xfrm>
      </p:grpSpPr>
      <p:sp>
        <p:nvSpPr>
          <p:cNvPr id="564" name="Google Shape;564;p217"/>
          <p:cNvSpPr txBox="1">
            <a:spLocks noGrp="1"/>
          </p:cNvSpPr>
          <p:nvPr>
            <p:ph type="title"/>
          </p:nvPr>
        </p:nvSpPr>
        <p:spPr>
          <a:xfrm rot="5400000">
            <a:off x="7285039" y="1828804"/>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5" name="Google Shape;565;p217"/>
          <p:cNvSpPr txBox="1">
            <a:spLocks noGrp="1"/>
          </p:cNvSpPr>
          <p:nvPr>
            <p:ph type="body" idx="1"/>
          </p:nvPr>
        </p:nvSpPr>
        <p:spPr>
          <a:xfrm rot="5400000">
            <a:off x="1697039" y="-812796"/>
            <a:ext cx="5851525" cy="8026400"/>
          </a:xfrm>
          <a:prstGeom prst="rect">
            <a:avLst/>
          </a:prstGeom>
          <a:noFill/>
          <a:ln>
            <a:noFill/>
          </a:ln>
        </p:spPr>
        <p:txBody>
          <a:bodyPr spcFirstLastPara="1" wrap="square" lIns="91425" tIns="45700" rIns="91425" bIns="45700" anchor="t" anchorCtr="0">
            <a:noAutofit/>
          </a:bodyPr>
          <a:lstStyle>
            <a:lvl1pPr marL="457063" lvl="0" indent="-342797" algn="l">
              <a:spcBef>
                <a:spcPts val="360"/>
              </a:spcBef>
              <a:spcAft>
                <a:spcPts val="0"/>
              </a:spcAft>
              <a:buClr>
                <a:schemeClr val="dk1"/>
              </a:buClr>
              <a:buSzPts val="1800"/>
              <a:buChar char="•"/>
              <a:defRPr/>
            </a:lvl1pPr>
            <a:lvl2pPr marL="914126" lvl="1" indent="-342797" algn="l">
              <a:spcBef>
                <a:spcPts val="360"/>
              </a:spcBef>
              <a:spcAft>
                <a:spcPts val="0"/>
              </a:spcAft>
              <a:buClr>
                <a:schemeClr val="dk1"/>
              </a:buClr>
              <a:buSzPts val="1800"/>
              <a:buChar char="–"/>
              <a:defRPr/>
            </a:lvl2pPr>
            <a:lvl3pPr marL="1371189" lvl="2" indent="-342797" algn="l">
              <a:spcBef>
                <a:spcPts val="360"/>
              </a:spcBef>
              <a:spcAft>
                <a:spcPts val="0"/>
              </a:spcAft>
              <a:buClr>
                <a:schemeClr val="dk1"/>
              </a:buClr>
              <a:buSzPts val="1800"/>
              <a:buChar char="•"/>
              <a:defRPr/>
            </a:lvl3pPr>
            <a:lvl4pPr marL="1828251" lvl="3" indent="-342797" algn="l">
              <a:spcBef>
                <a:spcPts val="360"/>
              </a:spcBef>
              <a:spcAft>
                <a:spcPts val="0"/>
              </a:spcAft>
              <a:buClr>
                <a:schemeClr val="dk1"/>
              </a:buClr>
              <a:buSzPts val="1800"/>
              <a:buChar char="–"/>
              <a:defRPr/>
            </a:lvl4pPr>
            <a:lvl5pPr marL="2285314" lvl="4" indent="-342797" algn="l">
              <a:spcBef>
                <a:spcPts val="360"/>
              </a:spcBef>
              <a:spcAft>
                <a:spcPts val="0"/>
              </a:spcAft>
              <a:buClr>
                <a:schemeClr val="dk1"/>
              </a:buClr>
              <a:buSzPts val="1800"/>
              <a:buChar char="»"/>
              <a:defRPr/>
            </a:lvl5pPr>
            <a:lvl6pPr marL="2742377" lvl="5" indent="-342797" algn="l">
              <a:spcBef>
                <a:spcPts val="360"/>
              </a:spcBef>
              <a:spcAft>
                <a:spcPts val="0"/>
              </a:spcAft>
              <a:buClr>
                <a:schemeClr val="dk1"/>
              </a:buClr>
              <a:buSzPts val="1800"/>
              <a:buChar char="•"/>
              <a:defRPr/>
            </a:lvl6pPr>
            <a:lvl7pPr marL="3199440" lvl="6" indent="-342797" algn="l">
              <a:spcBef>
                <a:spcPts val="360"/>
              </a:spcBef>
              <a:spcAft>
                <a:spcPts val="0"/>
              </a:spcAft>
              <a:buClr>
                <a:schemeClr val="dk1"/>
              </a:buClr>
              <a:buSzPts val="1800"/>
              <a:buChar char="•"/>
              <a:defRPr/>
            </a:lvl7pPr>
            <a:lvl8pPr marL="3656503" lvl="7" indent="-342797" algn="l">
              <a:spcBef>
                <a:spcPts val="360"/>
              </a:spcBef>
              <a:spcAft>
                <a:spcPts val="0"/>
              </a:spcAft>
              <a:buClr>
                <a:schemeClr val="dk1"/>
              </a:buClr>
              <a:buSzPts val="1800"/>
              <a:buChar char="•"/>
              <a:defRPr/>
            </a:lvl8pPr>
            <a:lvl9pPr marL="4113566" lvl="8" indent="-342797" algn="l">
              <a:spcBef>
                <a:spcPts val="360"/>
              </a:spcBef>
              <a:spcAft>
                <a:spcPts val="0"/>
              </a:spcAft>
              <a:buClr>
                <a:schemeClr val="dk1"/>
              </a:buClr>
              <a:buSzPts val="1800"/>
              <a:buChar char="•"/>
              <a:defRPr/>
            </a:lvl9pPr>
          </a:lstStyle>
          <a:p>
            <a:endParaRPr/>
          </a:p>
        </p:txBody>
      </p:sp>
      <p:sp>
        <p:nvSpPr>
          <p:cNvPr id="566" name="Google Shape;566;p217"/>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217"/>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217"/>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rgbClr val="898989"/>
                </a:solidFill>
                <a:latin typeface="Calibri"/>
                <a:ea typeface="Calibri"/>
                <a:cs typeface="Calibri"/>
                <a:sym typeface="Calibri"/>
              </a:defRPr>
            </a:lvl1pPr>
            <a:lvl2pPr marL="0" marR="0" lvl="1" indent="0" algn="r">
              <a:spcBef>
                <a:spcPts val="0"/>
              </a:spcBef>
              <a:buNone/>
              <a:defRPr sz="1600">
                <a:solidFill>
                  <a:srgbClr val="898989"/>
                </a:solidFill>
                <a:latin typeface="Calibri"/>
                <a:ea typeface="Calibri"/>
                <a:cs typeface="Calibri"/>
                <a:sym typeface="Calibri"/>
              </a:defRPr>
            </a:lvl2pPr>
            <a:lvl3pPr marL="0" marR="0" lvl="2" indent="0" algn="r">
              <a:spcBef>
                <a:spcPts val="0"/>
              </a:spcBef>
              <a:buNone/>
              <a:defRPr sz="1600">
                <a:solidFill>
                  <a:srgbClr val="898989"/>
                </a:solidFill>
                <a:latin typeface="Calibri"/>
                <a:ea typeface="Calibri"/>
                <a:cs typeface="Calibri"/>
                <a:sym typeface="Calibri"/>
              </a:defRPr>
            </a:lvl3pPr>
            <a:lvl4pPr marL="0" marR="0" lvl="3" indent="0" algn="r">
              <a:spcBef>
                <a:spcPts val="0"/>
              </a:spcBef>
              <a:buNone/>
              <a:defRPr sz="1600">
                <a:solidFill>
                  <a:srgbClr val="898989"/>
                </a:solidFill>
                <a:latin typeface="Calibri"/>
                <a:ea typeface="Calibri"/>
                <a:cs typeface="Calibri"/>
                <a:sym typeface="Calibri"/>
              </a:defRPr>
            </a:lvl4pPr>
            <a:lvl5pPr marL="0" marR="0" lvl="4" indent="0" algn="r">
              <a:spcBef>
                <a:spcPts val="0"/>
              </a:spcBef>
              <a:buNone/>
              <a:defRPr sz="1600">
                <a:solidFill>
                  <a:srgbClr val="898989"/>
                </a:solidFill>
                <a:latin typeface="Calibri"/>
                <a:ea typeface="Calibri"/>
                <a:cs typeface="Calibri"/>
                <a:sym typeface="Calibri"/>
              </a:defRPr>
            </a:lvl5pPr>
            <a:lvl6pPr marL="0" marR="0" lvl="5" indent="0" algn="r">
              <a:spcBef>
                <a:spcPts val="0"/>
              </a:spcBef>
              <a:buNone/>
              <a:defRPr sz="1600">
                <a:solidFill>
                  <a:srgbClr val="898989"/>
                </a:solidFill>
                <a:latin typeface="Calibri"/>
                <a:ea typeface="Calibri"/>
                <a:cs typeface="Calibri"/>
                <a:sym typeface="Calibri"/>
              </a:defRPr>
            </a:lvl6pPr>
            <a:lvl7pPr marL="0" marR="0" lvl="6" indent="0" algn="r">
              <a:spcBef>
                <a:spcPts val="0"/>
              </a:spcBef>
              <a:buNone/>
              <a:defRPr sz="1600">
                <a:solidFill>
                  <a:srgbClr val="898989"/>
                </a:solidFill>
                <a:latin typeface="Calibri"/>
                <a:ea typeface="Calibri"/>
                <a:cs typeface="Calibri"/>
                <a:sym typeface="Calibri"/>
              </a:defRPr>
            </a:lvl7pPr>
            <a:lvl8pPr marL="0" marR="0" lvl="7" indent="0" algn="r">
              <a:spcBef>
                <a:spcPts val="0"/>
              </a:spcBef>
              <a:buNone/>
              <a:defRPr sz="1600">
                <a:solidFill>
                  <a:srgbClr val="898989"/>
                </a:solidFill>
                <a:latin typeface="Calibri"/>
                <a:ea typeface="Calibri"/>
                <a:cs typeface="Calibri"/>
                <a:sym typeface="Calibri"/>
              </a:defRPr>
            </a:lvl8pPr>
            <a:lvl9pPr marL="0" marR="0" lvl="8" indent="0" algn="r">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736757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SECTIONBREAK1">
  <p:cSld name="SECTIONBREAK1">
    <p:bg>
      <p:bgPr>
        <a:solidFill>
          <a:srgbClr val="49596D"/>
        </a:solidFill>
        <a:effectLst/>
      </p:bgPr>
    </p:bg>
    <p:spTree>
      <p:nvGrpSpPr>
        <p:cNvPr id="1" name="Shape 569"/>
        <p:cNvGrpSpPr/>
        <p:nvPr/>
      </p:nvGrpSpPr>
      <p:grpSpPr>
        <a:xfrm>
          <a:off x="0" y="0"/>
          <a:ext cx="0" cy="0"/>
          <a:chOff x="0" y="0"/>
          <a:chExt cx="0" cy="0"/>
        </a:xfrm>
      </p:grpSpPr>
      <p:sp>
        <p:nvSpPr>
          <p:cNvPr id="570" name="Google Shape;570;p218"/>
          <p:cNvSpPr/>
          <p:nvPr/>
        </p:nvSpPr>
        <p:spPr>
          <a:xfrm>
            <a:off x="1" y="11"/>
            <a:ext cx="12192000" cy="3429001"/>
          </a:xfrm>
          <a:prstGeom prst="rect">
            <a:avLst/>
          </a:prstGeom>
          <a:solidFill>
            <a:srgbClr val="FE7164"/>
          </a:solidFill>
          <a:ln>
            <a:noFill/>
          </a:ln>
        </p:spPr>
        <p:txBody>
          <a:bodyPr spcFirstLastPara="1" wrap="square" lIns="121843" tIns="60909" rIns="121843" bIns="60909" anchor="ctr" anchorCtr="0">
            <a:noAutofit/>
          </a:bodyPr>
          <a:lstStyle/>
          <a:p>
            <a:pPr marL="0" marR="0" lvl="0" indent="0" algn="ctr" rtl="0">
              <a:spcBef>
                <a:spcPts val="0"/>
              </a:spcBef>
              <a:spcAft>
                <a:spcPts val="0"/>
              </a:spcAft>
              <a:buNone/>
            </a:pPr>
            <a:endParaRPr sz="1067">
              <a:solidFill>
                <a:schemeClr val="lt1"/>
              </a:solidFill>
              <a:latin typeface="Calibri"/>
              <a:ea typeface="Calibri"/>
              <a:cs typeface="Calibri"/>
              <a:sym typeface="Calibri"/>
            </a:endParaRPr>
          </a:p>
        </p:txBody>
      </p:sp>
      <p:sp>
        <p:nvSpPr>
          <p:cNvPr id="571" name="Google Shape;571;p218"/>
          <p:cNvSpPr txBox="1">
            <a:spLocks noGrp="1"/>
          </p:cNvSpPr>
          <p:nvPr>
            <p:ph type="body" idx="1"/>
          </p:nvPr>
        </p:nvSpPr>
        <p:spPr>
          <a:xfrm>
            <a:off x="915754" y="2362201"/>
            <a:ext cx="10360501" cy="2514600"/>
          </a:xfrm>
          <a:prstGeom prst="rect">
            <a:avLst/>
          </a:prstGeom>
          <a:noFill/>
          <a:ln>
            <a:noFill/>
          </a:ln>
        </p:spPr>
        <p:txBody>
          <a:bodyPr spcFirstLastPara="1" wrap="square" lIns="91425" tIns="45700" rIns="91425" bIns="45700" anchor="t" anchorCtr="0">
            <a:normAutofit/>
          </a:bodyPr>
          <a:lstStyle>
            <a:lvl1pPr marL="457063" lvl="0" indent="-228531" algn="ctr">
              <a:spcBef>
                <a:spcPts val="1600"/>
              </a:spcBef>
              <a:spcAft>
                <a:spcPts val="0"/>
              </a:spcAft>
              <a:buClr>
                <a:schemeClr val="lt1"/>
              </a:buClr>
              <a:buSzPts val="7998"/>
              <a:buNone/>
              <a:defRPr sz="7996">
                <a:solidFill>
                  <a:schemeClr val="lt1"/>
                </a:solidFill>
                <a:latin typeface="REM"/>
                <a:ea typeface="REM"/>
                <a:cs typeface="REM"/>
                <a:sym typeface="REM"/>
              </a:defRPr>
            </a:lvl1pPr>
            <a:lvl2pPr marL="914126" lvl="1" indent="-342797" algn="l">
              <a:spcBef>
                <a:spcPts val="360"/>
              </a:spcBef>
              <a:spcAft>
                <a:spcPts val="0"/>
              </a:spcAft>
              <a:buClr>
                <a:schemeClr val="dk1"/>
              </a:buClr>
              <a:buSzPts val="1800"/>
              <a:buChar char="–"/>
              <a:defRPr/>
            </a:lvl2pPr>
            <a:lvl3pPr marL="1371189" lvl="2" indent="-342797" algn="l">
              <a:spcBef>
                <a:spcPts val="360"/>
              </a:spcBef>
              <a:spcAft>
                <a:spcPts val="0"/>
              </a:spcAft>
              <a:buClr>
                <a:schemeClr val="dk1"/>
              </a:buClr>
              <a:buSzPts val="1800"/>
              <a:buChar char="•"/>
              <a:defRPr/>
            </a:lvl3pPr>
            <a:lvl4pPr marL="1828251" lvl="3" indent="-342797" algn="l">
              <a:spcBef>
                <a:spcPts val="360"/>
              </a:spcBef>
              <a:spcAft>
                <a:spcPts val="0"/>
              </a:spcAft>
              <a:buClr>
                <a:schemeClr val="dk1"/>
              </a:buClr>
              <a:buSzPts val="1800"/>
              <a:buChar char="–"/>
              <a:defRPr/>
            </a:lvl4pPr>
            <a:lvl5pPr marL="2285314" lvl="4" indent="-342797" algn="l">
              <a:spcBef>
                <a:spcPts val="360"/>
              </a:spcBef>
              <a:spcAft>
                <a:spcPts val="0"/>
              </a:spcAft>
              <a:buClr>
                <a:schemeClr val="dk1"/>
              </a:buClr>
              <a:buSzPts val="1800"/>
              <a:buChar char="»"/>
              <a:defRPr/>
            </a:lvl5pPr>
            <a:lvl6pPr marL="2742377" lvl="5" indent="-342797" algn="l">
              <a:spcBef>
                <a:spcPts val="360"/>
              </a:spcBef>
              <a:spcAft>
                <a:spcPts val="0"/>
              </a:spcAft>
              <a:buClr>
                <a:schemeClr val="dk1"/>
              </a:buClr>
              <a:buSzPts val="1800"/>
              <a:buChar char="•"/>
              <a:defRPr/>
            </a:lvl6pPr>
            <a:lvl7pPr marL="3199440" lvl="6" indent="-342797" algn="l">
              <a:spcBef>
                <a:spcPts val="360"/>
              </a:spcBef>
              <a:spcAft>
                <a:spcPts val="0"/>
              </a:spcAft>
              <a:buClr>
                <a:schemeClr val="dk1"/>
              </a:buClr>
              <a:buSzPts val="1800"/>
              <a:buChar char="•"/>
              <a:defRPr/>
            </a:lvl7pPr>
            <a:lvl8pPr marL="3656503" lvl="7" indent="-342797" algn="l">
              <a:spcBef>
                <a:spcPts val="360"/>
              </a:spcBef>
              <a:spcAft>
                <a:spcPts val="0"/>
              </a:spcAft>
              <a:buClr>
                <a:schemeClr val="dk1"/>
              </a:buClr>
              <a:buSzPts val="1800"/>
              <a:buChar char="•"/>
              <a:defRPr/>
            </a:lvl8pPr>
            <a:lvl9pPr marL="4113566" lvl="8" indent="-342797" algn="l">
              <a:spcBef>
                <a:spcPts val="360"/>
              </a:spcBef>
              <a:spcAft>
                <a:spcPts val="0"/>
              </a:spcAft>
              <a:buClr>
                <a:schemeClr val="dk1"/>
              </a:buClr>
              <a:buSzPts val="1800"/>
              <a:buChar char="•"/>
              <a:defRPr/>
            </a:lvl9pPr>
          </a:lstStyle>
          <a:p>
            <a:endParaRPr/>
          </a:p>
        </p:txBody>
      </p:sp>
      <p:sp>
        <p:nvSpPr>
          <p:cNvPr id="572" name="Google Shape;572;p218"/>
          <p:cNvSpPr txBox="1">
            <a:spLocks noGrp="1"/>
          </p:cNvSpPr>
          <p:nvPr>
            <p:ph type="body" idx="2"/>
          </p:nvPr>
        </p:nvSpPr>
        <p:spPr>
          <a:xfrm>
            <a:off x="2463622" y="3597591"/>
            <a:ext cx="7237114" cy="914401"/>
          </a:xfrm>
          <a:prstGeom prst="rect">
            <a:avLst/>
          </a:prstGeom>
          <a:noFill/>
          <a:ln>
            <a:noFill/>
          </a:ln>
        </p:spPr>
        <p:txBody>
          <a:bodyPr spcFirstLastPara="1" wrap="square" lIns="91425" tIns="45700" rIns="91425" bIns="45700" anchor="t" anchorCtr="0">
            <a:normAutofit/>
          </a:bodyPr>
          <a:lstStyle>
            <a:lvl1pPr marL="457063" lvl="0" indent="-228531" algn="ctr">
              <a:spcBef>
                <a:spcPts val="373"/>
              </a:spcBef>
              <a:spcAft>
                <a:spcPts val="0"/>
              </a:spcAft>
              <a:buClr>
                <a:schemeClr val="lt1"/>
              </a:buClr>
              <a:buSzPts val="1866"/>
              <a:buNone/>
              <a:defRPr sz="1865">
                <a:solidFill>
                  <a:schemeClr val="lt1"/>
                </a:solidFill>
                <a:latin typeface="Arial"/>
                <a:ea typeface="Arial"/>
                <a:cs typeface="Arial"/>
                <a:sym typeface="Arial"/>
              </a:defRPr>
            </a:lvl1pPr>
            <a:lvl2pPr marL="914126" lvl="1" indent="-342797" algn="l">
              <a:spcBef>
                <a:spcPts val="360"/>
              </a:spcBef>
              <a:spcAft>
                <a:spcPts val="0"/>
              </a:spcAft>
              <a:buClr>
                <a:schemeClr val="dk1"/>
              </a:buClr>
              <a:buSzPts val="1800"/>
              <a:buChar char="–"/>
              <a:defRPr/>
            </a:lvl2pPr>
            <a:lvl3pPr marL="1371189" lvl="2" indent="-342797" algn="l">
              <a:spcBef>
                <a:spcPts val="360"/>
              </a:spcBef>
              <a:spcAft>
                <a:spcPts val="0"/>
              </a:spcAft>
              <a:buClr>
                <a:schemeClr val="dk1"/>
              </a:buClr>
              <a:buSzPts val="1800"/>
              <a:buChar char="•"/>
              <a:defRPr/>
            </a:lvl3pPr>
            <a:lvl4pPr marL="1828251" lvl="3" indent="-342797" algn="l">
              <a:spcBef>
                <a:spcPts val="360"/>
              </a:spcBef>
              <a:spcAft>
                <a:spcPts val="0"/>
              </a:spcAft>
              <a:buClr>
                <a:schemeClr val="dk1"/>
              </a:buClr>
              <a:buSzPts val="1800"/>
              <a:buChar char="–"/>
              <a:defRPr/>
            </a:lvl4pPr>
            <a:lvl5pPr marL="2285314" lvl="4" indent="-342797" algn="l">
              <a:spcBef>
                <a:spcPts val="360"/>
              </a:spcBef>
              <a:spcAft>
                <a:spcPts val="0"/>
              </a:spcAft>
              <a:buClr>
                <a:schemeClr val="dk1"/>
              </a:buClr>
              <a:buSzPts val="1800"/>
              <a:buChar char="»"/>
              <a:defRPr/>
            </a:lvl5pPr>
            <a:lvl6pPr marL="2742377" lvl="5" indent="-342797" algn="l">
              <a:spcBef>
                <a:spcPts val="360"/>
              </a:spcBef>
              <a:spcAft>
                <a:spcPts val="0"/>
              </a:spcAft>
              <a:buClr>
                <a:schemeClr val="dk1"/>
              </a:buClr>
              <a:buSzPts val="1800"/>
              <a:buChar char="•"/>
              <a:defRPr/>
            </a:lvl6pPr>
            <a:lvl7pPr marL="3199440" lvl="6" indent="-342797" algn="l">
              <a:spcBef>
                <a:spcPts val="360"/>
              </a:spcBef>
              <a:spcAft>
                <a:spcPts val="0"/>
              </a:spcAft>
              <a:buClr>
                <a:schemeClr val="dk1"/>
              </a:buClr>
              <a:buSzPts val="1800"/>
              <a:buChar char="•"/>
              <a:defRPr/>
            </a:lvl7pPr>
            <a:lvl8pPr marL="3656503" lvl="7" indent="-342797" algn="l">
              <a:spcBef>
                <a:spcPts val="360"/>
              </a:spcBef>
              <a:spcAft>
                <a:spcPts val="0"/>
              </a:spcAft>
              <a:buClr>
                <a:schemeClr val="dk1"/>
              </a:buClr>
              <a:buSzPts val="1800"/>
              <a:buChar char="•"/>
              <a:defRPr/>
            </a:lvl8pPr>
            <a:lvl9pPr marL="4113566" lvl="8" indent="-342797" algn="l">
              <a:spcBef>
                <a:spcPts val="360"/>
              </a:spcBef>
              <a:spcAft>
                <a:spcPts val="0"/>
              </a:spcAft>
              <a:buClr>
                <a:schemeClr val="dk1"/>
              </a:buClr>
              <a:buSzPts val="1800"/>
              <a:buChar char="•"/>
              <a:defRPr/>
            </a:lvl9pPr>
          </a:lstStyle>
          <a:p>
            <a:endParaRPr/>
          </a:p>
        </p:txBody>
      </p:sp>
      <p:sp>
        <p:nvSpPr>
          <p:cNvPr id="573" name="Google Shape;573;p218"/>
          <p:cNvSpPr/>
          <p:nvPr/>
        </p:nvSpPr>
        <p:spPr>
          <a:xfrm>
            <a:off x="1" y="3429003"/>
            <a:ext cx="12192000" cy="76200"/>
          </a:xfrm>
          <a:prstGeom prst="rect">
            <a:avLst/>
          </a:prstGeom>
          <a:solidFill>
            <a:srgbClr val="F4F4F4"/>
          </a:solidFill>
          <a:ln>
            <a:noFill/>
          </a:ln>
        </p:spPr>
        <p:txBody>
          <a:bodyPr spcFirstLastPara="1" wrap="square" lIns="121843" tIns="60909" rIns="121843" bIns="60909" anchor="ctr" anchorCtr="0">
            <a:noAutofit/>
          </a:bodyPr>
          <a:lstStyle/>
          <a:p>
            <a:pPr marL="0" marR="0" lvl="0" indent="0" algn="ctr" rtl="0">
              <a:spcBef>
                <a:spcPts val="0"/>
              </a:spcBef>
              <a:spcAft>
                <a:spcPts val="0"/>
              </a:spcAft>
              <a:buNone/>
            </a:pPr>
            <a:endParaRPr sz="1067">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0260747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6"/>
        <p:cNvGrpSpPr/>
        <p:nvPr/>
      </p:nvGrpSpPr>
      <p:grpSpPr>
        <a:xfrm>
          <a:off x="0" y="0"/>
          <a:ext cx="0" cy="0"/>
          <a:chOff x="0" y="0"/>
          <a:chExt cx="0" cy="0"/>
        </a:xfrm>
      </p:grpSpPr>
      <p:sp>
        <p:nvSpPr>
          <p:cNvPr id="117" name="Google Shape;117;p153"/>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3"/>
          <p:cNvSpPr txBox="1">
            <a:spLocks noGrp="1"/>
          </p:cNvSpPr>
          <p:nvPr>
            <p:ph type="body" idx="1"/>
          </p:nvPr>
        </p:nvSpPr>
        <p:spPr>
          <a:xfrm>
            <a:off x="60960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9" name="Google Shape;119;p153"/>
          <p:cNvSpPr txBox="1">
            <a:spLocks noGrp="1"/>
          </p:cNvSpPr>
          <p:nvPr>
            <p:ph type="body" idx="2"/>
          </p:nvPr>
        </p:nvSpPr>
        <p:spPr>
          <a:xfrm>
            <a:off x="431952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0" name="Google Shape;120;p153"/>
          <p:cNvSpPr txBox="1">
            <a:spLocks noGrp="1"/>
          </p:cNvSpPr>
          <p:nvPr>
            <p:ph type="body" idx="3"/>
          </p:nvPr>
        </p:nvSpPr>
        <p:spPr>
          <a:xfrm>
            <a:off x="802944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1" name="Google Shape;121;p153"/>
          <p:cNvSpPr txBox="1">
            <a:spLocks noGrp="1"/>
          </p:cNvSpPr>
          <p:nvPr>
            <p:ph type="body" idx="4"/>
          </p:nvPr>
        </p:nvSpPr>
        <p:spPr>
          <a:xfrm>
            <a:off x="60960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2" name="Google Shape;122;p153"/>
          <p:cNvSpPr txBox="1">
            <a:spLocks noGrp="1"/>
          </p:cNvSpPr>
          <p:nvPr>
            <p:ph type="body" idx="5"/>
          </p:nvPr>
        </p:nvSpPr>
        <p:spPr>
          <a:xfrm>
            <a:off x="431952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3" name="Google Shape;123;p153"/>
          <p:cNvSpPr txBox="1">
            <a:spLocks noGrp="1"/>
          </p:cNvSpPr>
          <p:nvPr>
            <p:ph type="body" idx="6"/>
          </p:nvPr>
        </p:nvSpPr>
        <p:spPr>
          <a:xfrm>
            <a:off x="802944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4" name="Google Shape;124;p153"/>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1pPr>
            <a:lvl2pPr marL="0" lvl="1"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2pPr>
            <a:lvl3pPr marL="0" lvl="2"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3pPr>
            <a:lvl4pPr marL="0" lvl="3"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4pPr>
            <a:lvl5pPr marL="0" lvl="4"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5pPr>
            <a:lvl6pPr marL="0" lvl="5"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6pPr>
            <a:lvl7pPr marL="0" lvl="6"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7pPr>
            <a:lvl8pPr marL="0" lvl="7"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8pPr>
            <a:lvl9pPr marL="0" lvl="8" indent="0" algn="ctr">
              <a:lnSpc>
                <a:spcPct val="100000"/>
              </a:lnSpc>
              <a:spcBef>
                <a:spcPts val="0"/>
              </a:spcBef>
              <a:buClr>
                <a:srgbClr val="FFFFFF"/>
              </a:buClr>
              <a:buSzPts val="1000"/>
              <a:buFont typeface="Calibri"/>
              <a:buNone/>
              <a:defRPr sz="1000" b="0" strike="noStrik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74"/>
        <p:cNvGrpSpPr/>
        <p:nvPr/>
      </p:nvGrpSpPr>
      <p:grpSpPr>
        <a:xfrm>
          <a:off x="0" y="0"/>
          <a:ext cx="0" cy="0"/>
          <a:chOff x="0" y="0"/>
          <a:chExt cx="0" cy="0"/>
        </a:xfrm>
      </p:grpSpPr>
      <p:sp>
        <p:nvSpPr>
          <p:cNvPr id="575" name="Google Shape;575;p219"/>
          <p:cNvSpPr/>
          <p:nvPr/>
        </p:nvSpPr>
        <p:spPr>
          <a:xfrm>
            <a:off x="-73433" y="-50800"/>
            <a:ext cx="4416834" cy="6952867"/>
          </a:xfrm>
          <a:custGeom>
            <a:avLst/>
            <a:gdLst/>
            <a:ahLst/>
            <a:cxnLst/>
            <a:rect l="l" t="t" r="r" b="b"/>
            <a:pathLst>
              <a:path w="132505" h="208586" extrusionOk="0">
                <a:moveTo>
                  <a:pt x="132505" y="207264"/>
                </a:moveTo>
                <a:lnTo>
                  <a:pt x="25063" y="0"/>
                </a:lnTo>
                <a:lnTo>
                  <a:pt x="0" y="202"/>
                </a:lnTo>
                <a:lnTo>
                  <a:pt x="1322" y="208586"/>
                </a:lnTo>
                <a:close/>
              </a:path>
            </a:pathLst>
          </a:custGeom>
          <a:solidFill>
            <a:srgbClr val="F3F3F3"/>
          </a:solidFill>
          <a:ln>
            <a:noFill/>
          </a:ln>
        </p:spPr>
      </p:sp>
      <p:sp>
        <p:nvSpPr>
          <p:cNvPr id="576" name="Google Shape;576;p219"/>
          <p:cNvSpPr/>
          <p:nvPr/>
        </p:nvSpPr>
        <p:spPr>
          <a:xfrm flipH="1">
            <a:off x="-1204716" y="-23415"/>
            <a:ext cx="2345600" cy="998800"/>
          </a:xfrm>
          <a:prstGeom prst="parallelogram">
            <a:avLst>
              <a:gd name="adj" fmla="val 51542"/>
            </a:avLst>
          </a:prstGeom>
          <a:solidFill>
            <a:srgbClr val="222222"/>
          </a:solidFill>
          <a:ln>
            <a:noFill/>
          </a:ln>
        </p:spPr>
        <p:txBody>
          <a:bodyPr spcFirstLastPara="1" wrap="square" lIns="121818" tIns="121818" rIns="121818" bIns="121818" anchor="ctr" anchorCtr="0">
            <a:noAutofit/>
          </a:bodyPr>
          <a:lstStyle/>
          <a:p>
            <a:pPr marL="0" marR="0" lvl="0" indent="0" algn="l" rtl="0">
              <a:spcBef>
                <a:spcPts val="0"/>
              </a:spcBef>
              <a:spcAft>
                <a:spcPts val="0"/>
              </a:spcAft>
              <a:buClr>
                <a:schemeClr val="dk1"/>
              </a:buClr>
              <a:buSzPts val="2399"/>
              <a:buFont typeface="Calibri"/>
              <a:buNone/>
            </a:pPr>
            <a:endParaRPr sz="2398">
              <a:solidFill>
                <a:schemeClr val="dk1"/>
              </a:solidFill>
              <a:latin typeface="Calibri"/>
              <a:ea typeface="Calibri"/>
              <a:cs typeface="Calibri"/>
              <a:sym typeface="Calibri"/>
            </a:endParaRPr>
          </a:p>
        </p:txBody>
      </p:sp>
      <p:sp>
        <p:nvSpPr>
          <p:cNvPr id="577" name="Google Shape;577;p219"/>
          <p:cNvSpPr/>
          <p:nvPr/>
        </p:nvSpPr>
        <p:spPr>
          <a:xfrm flipH="1">
            <a:off x="629511" y="-12700"/>
            <a:ext cx="691200" cy="998800"/>
          </a:xfrm>
          <a:prstGeom prst="parallelogram">
            <a:avLst>
              <a:gd name="adj" fmla="val 75009"/>
            </a:avLst>
          </a:prstGeom>
          <a:solidFill>
            <a:srgbClr val="FF8700"/>
          </a:solidFill>
          <a:ln>
            <a:noFill/>
          </a:ln>
        </p:spPr>
        <p:txBody>
          <a:bodyPr spcFirstLastPara="1" wrap="square" lIns="121818" tIns="121818" rIns="121818" bIns="121818" anchor="ctr" anchorCtr="0">
            <a:noAutofit/>
          </a:bodyPr>
          <a:lstStyle/>
          <a:p>
            <a:pPr marL="0" marR="0" lvl="0" indent="0" algn="l" rtl="0">
              <a:spcBef>
                <a:spcPts val="0"/>
              </a:spcBef>
              <a:spcAft>
                <a:spcPts val="0"/>
              </a:spcAft>
              <a:buClr>
                <a:schemeClr val="dk1"/>
              </a:buClr>
              <a:buSzPts val="2399"/>
              <a:buFont typeface="Calibri"/>
              <a:buNone/>
            </a:pPr>
            <a:endParaRPr sz="2398">
              <a:solidFill>
                <a:schemeClr val="dk1"/>
              </a:solidFill>
              <a:latin typeface="Calibri"/>
              <a:ea typeface="Calibri"/>
              <a:cs typeface="Calibri"/>
              <a:sym typeface="Calibri"/>
            </a:endParaRPr>
          </a:p>
        </p:txBody>
      </p:sp>
      <p:sp>
        <p:nvSpPr>
          <p:cNvPr id="578" name="Google Shape;578;p219"/>
          <p:cNvSpPr/>
          <p:nvPr/>
        </p:nvSpPr>
        <p:spPr>
          <a:xfrm flipH="1">
            <a:off x="990604" y="363800"/>
            <a:ext cx="10007600" cy="998800"/>
          </a:xfrm>
          <a:prstGeom prst="parallelogram">
            <a:avLst>
              <a:gd name="adj" fmla="val 51542"/>
            </a:avLst>
          </a:prstGeom>
          <a:solidFill>
            <a:srgbClr val="222222"/>
          </a:solidFill>
          <a:ln>
            <a:noFill/>
          </a:ln>
        </p:spPr>
        <p:txBody>
          <a:bodyPr spcFirstLastPara="1" wrap="square" lIns="121818" tIns="121818" rIns="121818" bIns="121818" anchor="ctr" anchorCtr="0">
            <a:noAutofit/>
          </a:bodyPr>
          <a:lstStyle/>
          <a:p>
            <a:pPr marL="0" marR="0" lvl="0" indent="0" algn="l" rtl="0">
              <a:spcBef>
                <a:spcPts val="0"/>
              </a:spcBef>
              <a:spcAft>
                <a:spcPts val="0"/>
              </a:spcAft>
              <a:buClr>
                <a:schemeClr val="dk1"/>
              </a:buClr>
              <a:buSzPts val="2399"/>
              <a:buFont typeface="Calibri"/>
              <a:buNone/>
            </a:pPr>
            <a:endParaRPr sz="2398">
              <a:solidFill>
                <a:schemeClr val="dk1"/>
              </a:solidFill>
              <a:latin typeface="Calibri"/>
              <a:ea typeface="Calibri"/>
              <a:cs typeface="Calibri"/>
              <a:sym typeface="Calibri"/>
            </a:endParaRPr>
          </a:p>
        </p:txBody>
      </p:sp>
      <p:sp>
        <p:nvSpPr>
          <p:cNvPr id="579" name="Google Shape;579;p219"/>
          <p:cNvSpPr/>
          <p:nvPr/>
        </p:nvSpPr>
        <p:spPr>
          <a:xfrm flipH="1">
            <a:off x="10482159" y="363800"/>
            <a:ext cx="2345600" cy="998800"/>
          </a:xfrm>
          <a:prstGeom prst="parallelogram">
            <a:avLst>
              <a:gd name="adj" fmla="val 51542"/>
            </a:avLst>
          </a:prstGeom>
          <a:solidFill>
            <a:srgbClr val="FF8700"/>
          </a:solidFill>
          <a:ln>
            <a:noFill/>
          </a:ln>
        </p:spPr>
        <p:txBody>
          <a:bodyPr spcFirstLastPara="1" wrap="square" lIns="121818" tIns="121818" rIns="121818" bIns="121818" anchor="ctr" anchorCtr="0">
            <a:noAutofit/>
          </a:bodyPr>
          <a:lstStyle/>
          <a:p>
            <a:pPr marL="0" marR="0" lvl="0" indent="0" algn="l" rtl="0">
              <a:spcBef>
                <a:spcPts val="0"/>
              </a:spcBef>
              <a:spcAft>
                <a:spcPts val="0"/>
              </a:spcAft>
              <a:buClr>
                <a:schemeClr val="dk1"/>
              </a:buClr>
              <a:buSzPts val="2399"/>
              <a:buFont typeface="Calibri"/>
              <a:buNone/>
            </a:pPr>
            <a:endParaRPr sz="2398">
              <a:solidFill>
                <a:schemeClr val="dk1"/>
              </a:solidFill>
              <a:latin typeface="Calibri"/>
              <a:ea typeface="Calibri"/>
              <a:cs typeface="Calibri"/>
              <a:sym typeface="Calibri"/>
            </a:endParaRPr>
          </a:p>
        </p:txBody>
      </p:sp>
      <p:sp>
        <p:nvSpPr>
          <p:cNvPr id="580" name="Google Shape;580;p219"/>
          <p:cNvSpPr/>
          <p:nvPr/>
        </p:nvSpPr>
        <p:spPr>
          <a:xfrm flipH="1">
            <a:off x="1320499" y="6567800"/>
            <a:ext cx="11159600" cy="304000"/>
          </a:xfrm>
          <a:prstGeom prst="parallelogram">
            <a:avLst>
              <a:gd name="adj" fmla="val 51542"/>
            </a:avLst>
          </a:prstGeom>
          <a:solidFill>
            <a:srgbClr val="FF8700"/>
          </a:solidFill>
          <a:ln>
            <a:noFill/>
          </a:ln>
        </p:spPr>
        <p:txBody>
          <a:bodyPr spcFirstLastPara="1" wrap="square" lIns="121818" tIns="121818" rIns="121818" bIns="121818" anchor="ctr" anchorCtr="0">
            <a:noAutofit/>
          </a:bodyPr>
          <a:lstStyle/>
          <a:p>
            <a:pPr marL="0" marR="0" lvl="0" indent="0" algn="l" rtl="0">
              <a:spcBef>
                <a:spcPts val="0"/>
              </a:spcBef>
              <a:spcAft>
                <a:spcPts val="0"/>
              </a:spcAft>
              <a:buClr>
                <a:schemeClr val="dk1"/>
              </a:buClr>
              <a:buSzPts val="2399"/>
              <a:buFont typeface="Calibri"/>
              <a:buNone/>
            </a:pPr>
            <a:endParaRPr sz="2398">
              <a:solidFill>
                <a:schemeClr val="dk1"/>
              </a:solidFill>
              <a:latin typeface="Calibri"/>
              <a:ea typeface="Calibri"/>
              <a:cs typeface="Calibri"/>
              <a:sym typeface="Calibri"/>
            </a:endParaRPr>
          </a:p>
        </p:txBody>
      </p:sp>
      <p:sp>
        <p:nvSpPr>
          <p:cNvPr id="581" name="Google Shape;581;p219"/>
          <p:cNvSpPr txBox="1">
            <a:spLocks noGrp="1"/>
          </p:cNvSpPr>
          <p:nvPr>
            <p:ph type="title"/>
          </p:nvPr>
        </p:nvSpPr>
        <p:spPr>
          <a:xfrm>
            <a:off x="1473202" y="368100"/>
            <a:ext cx="8966000" cy="99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2" name="Google Shape;582;p219"/>
          <p:cNvSpPr txBox="1">
            <a:spLocks noGrp="1"/>
          </p:cNvSpPr>
          <p:nvPr>
            <p:ph type="body" idx="1"/>
          </p:nvPr>
        </p:nvSpPr>
        <p:spPr>
          <a:xfrm>
            <a:off x="1473200" y="1703500"/>
            <a:ext cx="10109200" cy="4864400"/>
          </a:xfrm>
          <a:prstGeom prst="rect">
            <a:avLst/>
          </a:prstGeom>
          <a:noFill/>
          <a:ln>
            <a:noFill/>
          </a:ln>
        </p:spPr>
        <p:txBody>
          <a:bodyPr spcFirstLastPara="1" wrap="square" lIns="91425" tIns="91425" rIns="91425" bIns="91425" anchor="t" anchorCtr="0">
            <a:noAutofit/>
          </a:bodyPr>
          <a:lstStyle>
            <a:lvl1pPr marL="457063" lvl="0" indent="-499341" algn="l">
              <a:spcBef>
                <a:spcPts val="0"/>
              </a:spcBef>
              <a:spcAft>
                <a:spcPts val="0"/>
              </a:spcAft>
              <a:buClr>
                <a:schemeClr val="dk1"/>
              </a:buClr>
              <a:buSzPts val="4266"/>
              <a:buChar char="•"/>
              <a:defRPr/>
            </a:lvl1pPr>
            <a:lvl2pPr marL="914126" lvl="1" indent="-465442" algn="l">
              <a:spcBef>
                <a:spcPts val="0"/>
              </a:spcBef>
              <a:spcAft>
                <a:spcPts val="0"/>
              </a:spcAft>
              <a:buClr>
                <a:schemeClr val="dk1"/>
              </a:buClr>
              <a:buSzPts val="3732"/>
              <a:buChar char="–"/>
              <a:defRPr/>
            </a:lvl2pPr>
            <a:lvl3pPr marL="1371189" lvl="2" indent="-431606" algn="l">
              <a:spcBef>
                <a:spcPts val="0"/>
              </a:spcBef>
              <a:spcAft>
                <a:spcPts val="0"/>
              </a:spcAft>
              <a:buClr>
                <a:schemeClr val="dk1"/>
              </a:buClr>
              <a:buSzPts val="3199"/>
              <a:buChar char="•"/>
              <a:defRPr/>
            </a:lvl3pPr>
            <a:lvl4pPr marL="1828251" lvl="3" indent="-397772" algn="l">
              <a:spcBef>
                <a:spcPts val="0"/>
              </a:spcBef>
              <a:spcAft>
                <a:spcPts val="0"/>
              </a:spcAft>
              <a:buClr>
                <a:schemeClr val="dk1"/>
              </a:buClr>
              <a:buSzPts val="2666"/>
              <a:buChar char="–"/>
              <a:defRPr/>
            </a:lvl4pPr>
            <a:lvl5pPr marL="2285314" lvl="4" indent="-397772" algn="l">
              <a:spcBef>
                <a:spcPts val="0"/>
              </a:spcBef>
              <a:spcAft>
                <a:spcPts val="0"/>
              </a:spcAft>
              <a:buClr>
                <a:schemeClr val="dk1"/>
              </a:buClr>
              <a:buSzPts val="2666"/>
              <a:buChar char="»"/>
              <a:defRPr/>
            </a:lvl5pPr>
            <a:lvl6pPr marL="2742377" lvl="5" indent="-397772" algn="l">
              <a:spcBef>
                <a:spcPts val="0"/>
              </a:spcBef>
              <a:spcAft>
                <a:spcPts val="0"/>
              </a:spcAft>
              <a:buClr>
                <a:schemeClr val="dk1"/>
              </a:buClr>
              <a:buSzPts val="2666"/>
              <a:buChar char="•"/>
              <a:defRPr/>
            </a:lvl6pPr>
            <a:lvl7pPr marL="3199440" lvl="6" indent="-397772" algn="l">
              <a:spcBef>
                <a:spcPts val="0"/>
              </a:spcBef>
              <a:spcAft>
                <a:spcPts val="0"/>
              </a:spcAft>
              <a:buClr>
                <a:schemeClr val="dk1"/>
              </a:buClr>
              <a:buSzPts val="2666"/>
              <a:buChar char="•"/>
              <a:defRPr/>
            </a:lvl7pPr>
            <a:lvl8pPr marL="3656503" lvl="7" indent="-397771" algn="l">
              <a:spcBef>
                <a:spcPts val="0"/>
              </a:spcBef>
              <a:spcAft>
                <a:spcPts val="0"/>
              </a:spcAft>
              <a:buClr>
                <a:schemeClr val="dk1"/>
              </a:buClr>
              <a:buSzPts val="2666"/>
              <a:buChar char="•"/>
              <a:defRPr/>
            </a:lvl8pPr>
            <a:lvl9pPr marL="4113566" lvl="8" indent="-397771" algn="l">
              <a:spcBef>
                <a:spcPts val="0"/>
              </a:spcBef>
              <a:spcAft>
                <a:spcPts val="0"/>
              </a:spcAft>
              <a:buClr>
                <a:schemeClr val="dk1"/>
              </a:buClr>
              <a:buSzPts val="2666"/>
              <a:buChar char="•"/>
              <a:defRPr/>
            </a:lvl9pPr>
          </a:lstStyle>
          <a:p>
            <a:endParaRPr/>
          </a:p>
        </p:txBody>
      </p:sp>
      <p:sp>
        <p:nvSpPr>
          <p:cNvPr id="583" name="Google Shape;583;p219"/>
          <p:cNvSpPr txBox="1">
            <a:spLocks noGrp="1"/>
          </p:cNvSpPr>
          <p:nvPr>
            <p:ph type="sldNum" idx="12"/>
          </p:nvPr>
        </p:nvSpPr>
        <p:spPr>
          <a:xfrm>
            <a:off x="2" y="0"/>
            <a:ext cx="793200" cy="975600"/>
          </a:xfrm>
          <a:prstGeom prst="rect">
            <a:avLst/>
          </a:prstGeom>
          <a:noFill/>
          <a:ln>
            <a:noFill/>
          </a:ln>
        </p:spPr>
        <p:txBody>
          <a:bodyPr spcFirstLastPara="1" wrap="square" lIns="91425" tIns="91425" rIns="91425" bIns="914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5232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125"/>
        <p:cNvGrpSpPr/>
        <p:nvPr/>
      </p:nvGrpSpPr>
      <p:grpSpPr>
        <a:xfrm>
          <a:off x="0" y="0"/>
          <a:ext cx="0" cy="0"/>
          <a:chOff x="0" y="0"/>
          <a:chExt cx="0" cy="0"/>
        </a:xfrm>
      </p:grpSpPr>
      <p:grpSp>
        <p:nvGrpSpPr>
          <p:cNvPr id="126" name="Google Shape;126;p154"/>
          <p:cNvGrpSpPr/>
          <p:nvPr/>
        </p:nvGrpSpPr>
        <p:grpSpPr>
          <a:xfrm>
            <a:off x="6362700" y="0"/>
            <a:ext cx="5829298" cy="3235602"/>
            <a:chOff x="5612972" y="1"/>
            <a:chExt cx="6615961" cy="3672246"/>
          </a:xfrm>
        </p:grpSpPr>
        <p:sp>
          <p:nvSpPr>
            <p:cNvPr id="127" name="Google Shape;127;p154"/>
            <p:cNvSpPr/>
            <p:nvPr/>
          </p:nvSpPr>
          <p:spPr>
            <a:xfrm>
              <a:off x="5612972" y="1"/>
              <a:ext cx="4408998" cy="3672246"/>
            </a:xfrm>
            <a:custGeom>
              <a:avLst/>
              <a:gdLst/>
              <a:ahLst/>
              <a:cxnLst/>
              <a:rect l="l" t="t" r="r" b="b"/>
              <a:pathLst>
                <a:path w="3578" h="2980" extrusionOk="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 name="Google Shape;128;p154"/>
            <p:cNvSpPr/>
            <p:nvPr/>
          </p:nvSpPr>
          <p:spPr>
            <a:xfrm>
              <a:off x="6341233" y="1463970"/>
              <a:ext cx="2208196" cy="2208277"/>
            </a:xfrm>
            <a:custGeom>
              <a:avLst/>
              <a:gdLst/>
              <a:ahLst/>
              <a:cxnLst/>
              <a:rect l="l" t="t" r="r" b="b"/>
              <a:pathLst>
                <a:path w="1792" h="1792" extrusionOk="0">
                  <a:moveTo>
                    <a:pt x="597" y="0"/>
                  </a:moveTo>
                  <a:lnTo>
                    <a:pt x="0" y="598"/>
                  </a:lnTo>
                  <a:lnTo>
                    <a:pt x="1195" y="1792"/>
                  </a:lnTo>
                  <a:lnTo>
                    <a:pt x="1792" y="1195"/>
                  </a:lnTo>
                  <a:lnTo>
                    <a:pt x="597"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 name="Google Shape;129;p154"/>
            <p:cNvSpPr/>
            <p:nvPr/>
          </p:nvSpPr>
          <p:spPr>
            <a:xfrm>
              <a:off x="8555590" y="1"/>
              <a:ext cx="1457754" cy="729520"/>
            </a:xfrm>
            <a:custGeom>
              <a:avLst/>
              <a:gdLst/>
              <a:ahLst/>
              <a:cxnLst/>
              <a:rect l="l" t="t" r="r" b="b"/>
              <a:pathLst>
                <a:path w="1183" h="592" extrusionOk="0">
                  <a:moveTo>
                    <a:pt x="1183" y="0"/>
                  </a:moveTo>
                  <a:lnTo>
                    <a:pt x="0" y="0"/>
                  </a:lnTo>
                  <a:lnTo>
                    <a:pt x="591" y="591"/>
                  </a:lnTo>
                  <a:lnTo>
                    <a:pt x="1183"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 name="Google Shape;130;p154"/>
            <p:cNvSpPr/>
            <p:nvPr/>
          </p:nvSpPr>
          <p:spPr>
            <a:xfrm>
              <a:off x="7076887" y="728289"/>
              <a:ext cx="2208196" cy="2208277"/>
            </a:xfrm>
            <a:custGeom>
              <a:avLst/>
              <a:gdLst/>
              <a:ahLst/>
              <a:cxnLst/>
              <a:rect l="l" t="t" r="r" b="b"/>
              <a:pathLst>
                <a:path w="1792" h="1792" extrusionOk="0">
                  <a:moveTo>
                    <a:pt x="598" y="0"/>
                  </a:moveTo>
                  <a:lnTo>
                    <a:pt x="0" y="597"/>
                  </a:lnTo>
                  <a:lnTo>
                    <a:pt x="1195" y="1792"/>
                  </a:lnTo>
                  <a:lnTo>
                    <a:pt x="1792" y="1195"/>
                  </a:lnTo>
                  <a:lnTo>
                    <a:pt x="598"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 name="Google Shape;131;p154"/>
            <p:cNvSpPr/>
            <p:nvPr/>
          </p:nvSpPr>
          <p:spPr>
            <a:xfrm>
              <a:off x="9285083" y="728289"/>
              <a:ext cx="2943850" cy="2943958"/>
            </a:xfrm>
            <a:custGeom>
              <a:avLst/>
              <a:gdLst/>
              <a:ahLst/>
              <a:cxnLst/>
              <a:rect l="l" t="t" r="r" b="b"/>
              <a:pathLst>
                <a:path w="2389" h="2389" extrusionOk="0">
                  <a:moveTo>
                    <a:pt x="2389" y="1195"/>
                  </a:moveTo>
                  <a:lnTo>
                    <a:pt x="1194" y="0"/>
                  </a:lnTo>
                  <a:lnTo>
                    <a:pt x="0" y="1195"/>
                  </a:lnTo>
                  <a:lnTo>
                    <a:pt x="1194" y="2389"/>
                  </a:lnTo>
                  <a:lnTo>
                    <a:pt x="2389" y="1195"/>
                  </a:ln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32" name="Google Shape;132;p154"/>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4400"/>
              <a:buFont typeface="Arial"/>
              <a:buNone/>
              <a:defRPr sz="44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54"/>
          <p:cNvSpPr txBox="1">
            <a:spLocks noGrp="1"/>
          </p:cNvSpPr>
          <p:nvPr>
            <p:ph type="body" idx="1"/>
          </p:nvPr>
        </p:nvSpPr>
        <p:spPr>
          <a:xfrm>
            <a:off x="594359" y="2281918"/>
            <a:ext cx="6787747" cy="3708517"/>
          </a:xfrm>
          <a:prstGeom prst="rect">
            <a:avLst/>
          </a:prstGeom>
          <a:noFill/>
          <a:ln>
            <a:noFill/>
          </a:ln>
        </p:spPr>
        <p:txBody>
          <a:bodyPr spcFirstLastPara="1" wrap="square" lIns="0" tIns="228600" rIns="0" bIns="0" anchor="t" anchorCtr="0">
            <a:normAutofit/>
          </a:bodyPr>
          <a:lstStyle>
            <a:lvl1pPr marL="457200" lvl="0" indent="-297180" algn="l">
              <a:lnSpc>
                <a:spcPct val="80000"/>
              </a:lnSpc>
              <a:spcBef>
                <a:spcPts val="2200"/>
              </a:spcBef>
              <a:spcAft>
                <a:spcPts val="0"/>
              </a:spcAft>
              <a:buSzPts val="1080"/>
              <a:buFont typeface="Arial"/>
              <a:buChar char="•"/>
              <a:defRPr sz="2400" b="1" i="0">
                <a:solidFill>
                  <a:srgbClr val="323F4F"/>
                </a:solidFill>
                <a:latin typeface="Arial"/>
                <a:ea typeface="Arial"/>
                <a:cs typeface="Arial"/>
                <a:sym typeface="Arial"/>
              </a:defRPr>
            </a:lvl1pPr>
            <a:lvl2pPr marL="914400" lvl="1" indent="-355600" algn="l">
              <a:lnSpc>
                <a:spcPct val="90000"/>
              </a:lnSpc>
              <a:spcBef>
                <a:spcPts val="600"/>
              </a:spcBef>
              <a:spcAft>
                <a:spcPts val="0"/>
              </a:spcAft>
              <a:buClr>
                <a:schemeClr val="dk1"/>
              </a:buClr>
              <a:buSzPts val="2000"/>
              <a:buChar char="•"/>
              <a:defRPr sz="2000"/>
            </a:lvl2pPr>
            <a:lvl3pPr marL="1371600" lvl="2" indent="-355600" algn="l">
              <a:lnSpc>
                <a:spcPct val="90000"/>
              </a:lnSpc>
              <a:spcBef>
                <a:spcPts val="1800"/>
              </a:spcBef>
              <a:spcAft>
                <a:spcPts val="0"/>
              </a:spcAft>
              <a:buClr>
                <a:schemeClr val="dk1"/>
              </a:buClr>
              <a:buSzPts val="2000"/>
              <a:buChar char="•"/>
              <a:defRPr sz="2000"/>
            </a:lvl3pPr>
            <a:lvl4pPr marL="1828800" lvl="3" indent="-355600" algn="l">
              <a:lnSpc>
                <a:spcPct val="90000"/>
              </a:lnSpc>
              <a:spcBef>
                <a:spcPts val="1800"/>
              </a:spcBef>
              <a:spcAft>
                <a:spcPts val="0"/>
              </a:spcAft>
              <a:buClr>
                <a:schemeClr val="dk1"/>
              </a:buClr>
              <a:buSzPts val="2000"/>
              <a:buChar char="•"/>
              <a:defRPr sz="2000"/>
            </a:lvl4pPr>
            <a:lvl5pPr marL="2286000" lvl="4" indent="-355600" algn="l">
              <a:lnSpc>
                <a:spcPct val="90000"/>
              </a:lnSpc>
              <a:spcBef>
                <a:spcPts val="1800"/>
              </a:spcBef>
              <a:spcAft>
                <a:spcPts val="0"/>
              </a:spcAft>
              <a:buClr>
                <a:schemeClr val="dk1"/>
              </a:buClr>
              <a:buSzPts val="2000"/>
              <a:buChar char="•"/>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4" name="Google Shape;134;p154"/>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lvl="0" indent="0" algn="ctr">
              <a:lnSpc>
                <a:spcPct val="100000"/>
              </a:lnSpc>
              <a:spcBef>
                <a:spcPts val="0"/>
              </a:spcBef>
              <a:buClr>
                <a:srgbClr val="FFFFFF"/>
              </a:buClr>
              <a:buSzPts val="1000"/>
              <a:buFont typeface="Calibri"/>
              <a:buNone/>
              <a:defRPr/>
            </a:lvl1pPr>
            <a:lvl2pPr marL="0" lvl="1" indent="0" algn="ctr">
              <a:lnSpc>
                <a:spcPct val="100000"/>
              </a:lnSpc>
              <a:spcBef>
                <a:spcPts val="0"/>
              </a:spcBef>
              <a:buClr>
                <a:srgbClr val="FFFFFF"/>
              </a:buClr>
              <a:buSzPts val="1000"/>
              <a:buFont typeface="Calibri"/>
              <a:buNone/>
              <a:defRPr/>
            </a:lvl2pPr>
            <a:lvl3pPr marL="0" lvl="2" indent="0" algn="ctr">
              <a:lnSpc>
                <a:spcPct val="100000"/>
              </a:lnSpc>
              <a:spcBef>
                <a:spcPts val="0"/>
              </a:spcBef>
              <a:buClr>
                <a:srgbClr val="FFFFFF"/>
              </a:buClr>
              <a:buSzPts val="1000"/>
              <a:buFont typeface="Calibri"/>
              <a:buNone/>
              <a:defRPr/>
            </a:lvl3pPr>
            <a:lvl4pPr marL="0" lvl="3" indent="0" algn="ctr">
              <a:lnSpc>
                <a:spcPct val="100000"/>
              </a:lnSpc>
              <a:spcBef>
                <a:spcPts val="0"/>
              </a:spcBef>
              <a:buClr>
                <a:srgbClr val="FFFFFF"/>
              </a:buClr>
              <a:buSzPts val="1000"/>
              <a:buFont typeface="Calibri"/>
              <a:buNone/>
              <a:defRPr/>
            </a:lvl4pPr>
            <a:lvl5pPr marL="0" lvl="4" indent="0" algn="ctr">
              <a:lnSpc>
                <a:spcPct val="100000"/>
              </a:lnSpc>
              <a:spcBef>
                <a:spcPts val="0"/>
              </a:spcBef>
              <a:buClr>
                <a:srgbClr val="FFFFFF"/>
              </a:buClr>
              <a:buSzPts val="1000"/>
              <a:buFont typeface="Calibri"/>
              <a:buNone/>
              <a:defRPr/>
            </a:lvl5pPr>
            <a:lvl6pPr marL="0" lvl="5" indent="0" algn="ctr">
              <a:lnSpc>
                <a:spcPct val="100000"/>
              </a:lnSpc>
              <a:spcBef>
                <a:spcPts val="0"/>
              </a:spcBef>
              <a:buClr>
                <a:srgbClr val="FFFFFF"/>
              </a:buClr>
              <a:buSzPts val="1000"/>
              <a:buFont typeface="Calibri"/>
              <a:buNone/>
              <a:defRPr/>
            </a:lvl6pPr>
            <a:lvl7pPr marL="0" lvl="6" indent="0" algn="ctr">
              <a:lnSpc>
                <a:spcPct val="100000"/>
              </a:lnSpc>
              <a:spcBef>
                <a:spcPts val="0"/>
              </a:spcBef>
              <a:buClr>
                <a:srgbClr val="FFFFFF"/>
              </a:buClr>
              <a:buSzPts val="1000"/>
              <a:buFont typeface="Calibri"/>
              <a:buNone/>
              <a:defRPr/>
            </a:lvl7pPr>
            <a:lvl8pPr marL="0" lvl="7" indent="0" algn="ctr">
              <a:lnSpc>
                <a:spcPct val="100000"/>
              </a:lnSpc>
              <a:spcBef>
                <a:spcPts val="0"/>
              </a:spcBef>
              <a:buClr>
                <a:srgbClr val="FFFFFF"/>
              </a:buClr>
              <a:buSzPts val="1000"/>
              <a:buFont typeface="Calibri"/>
              <a:buNone/>
              <a:defRPr/>
            </a:lvl8pPr>
            <a:lvl9pPr marL="0" lvl="8" indent="0" algn="ctr">
              <a:lnSpc>
                <a:spcPct val="100000"/>
              </a:lnSpc>
              <a:spcBef>
                <a:spcPts val="0"/>
              </a:spcBef>
              <a:buClr>
                <a:srgbClr val="FFFFFF"/>
              </a:buClr>
              <a:buSzPts val="1000"/>
              <a:buFont typeface="Calibri"/>
              <a:buNone/>
              <a:defRPr/>
            </a:lvl9pPr>
          </a:lstStyle>
          <a:p>
            <a:pPr marL="0" lvl="0" indent="0" algn="ctr" rtl="0">
              <a:spcBef>
                <a:spcPts val="0"/>
              </a:spcBef>
              <a:spcAft>
                <a:spcPts val="0"/>
              </a:spcAft>
              <a:buNone/>
            </a:pPr>
            <a:fld id="{00000000-1234-1234-1234-123412341234}" type="slidenum">
              <a:rPr lang="en-US"/>
              <a:t>‹#›</a:t>
            </a:fld>
            <a:endParaRPr>
              <a:latin typeface="Arial"/>
              <a:ea typeface="Arial"/>
              <a:cs typeface="Arial"/>
              <a:sym typeface="Arial"/>
            </a:endParaRPr>
          </a:p>
        </p:txBody>
      </p:sp>
      <p:sp>
        <p:nvSpPr>
          <p:cNvPr id="135" name="Google Shape;135;p15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136" name="Google Shape;136;p154"/>
          <p:cNvCxnSpPr/>
          <p:nvPr/>
        </p:nvCxnSpPr>
        <p:spPr>
          <a:xfrm>
            <a:off x="594360" y="2148840"/>
            <a:ext cx="2130552" cy="0"/>
          </a:xfrm>
          <a:prstGeom prst="straightConnector1">
            <a:avLst/>
          </a:prstGeom>
          <a:noFill/>
          <a:ln w="101600" cap="flat" cmpd="sng">
            <a:solidFill>
              <a:srgbClr val="323F4F"/>
            </a:solidFill>
            <a:prstDash val="solid"/>
            <a:miter lim="8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2_Title Slide" type="title">
  <p:cSld name="TITLE">
    <p:spTree>
      <p:nvGrpSpPr>
        <p:cNvPr id="1" name="Shape 590"/>
        <p:cNvGrpSpPr/>
        <p:nvPr/>
      </p:nvGrpSpPr>
      <p:grpSpPr>
        <a:xfrm>
          <a:off x="0" y="0"/>
          <a:ext cx="0" cy="0"/>
          <a:chOff x="0" y="0"/>
          <a:chExt cx="0" cy="0"/>
        </a:xfrm>
      </p:grpSpPr>
      <p:sp>
        <p:nvSpPr>
          <p:cNvPr id="591" name="Google Shape;591;p87"/>
          <p:cNvSpPr txBox="1">
            <a:spLocks noGrp="1"/>
          </p:cNvSpPr>
          <p:nvPr>
            <p:ph type="ctrTitle"/>
          </p:nvPr>
        </p:nvSpPr>
        <p:spPr>
          <a:xfrm>
            <a:off x="914400" y="2130461"/>
            <a:ext cx="10363200" cy="14700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2" name="Google Shape;592;p8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888888"/>
              </a:buClr>
              <a:buSzPts val="2799"/>
              <a:buNone/>
              <a:defRPr>
                <a:solidFill>
                  <a:srgbClr val="888888"/>
                </a:solidFil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a:endParaRPr/>
          </a:p>
        </p:txBody>
      </p:sp>
      <p:sp>
        <p:nvSpPr>
          <p:cNvPr id="593" name="Google Shape;593;p8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4" name="Google Shape;594;p8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5" name="Google Shape;595;p8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p:cSld name="TITLE 2">
    <p:bg>
      <p:bgPr>
        <a:solidFill>
          <a:srgbClr val="49596D"/>
        </a:solidFill>
        <a:effectLst/>
      </p:bgPr>
    </p:bg>
    <p:spTree>
      <p:nvGrpSpPr>
        <p:cNvPr id="1" name="Shape 596"/>
        <p:cNvGrpSpPr/>
        <p:nvPr/>
      </p:nvGrpSpPr>
      <p:grpSpPr>
        <a:xfrm>
          <a:off x="0" y="0"/>
          <a:ext cx="0" cy="0"/>
          <a:chOff x="0" y="0"/>
          <a:chExt cx="0" cy="0"/>
        </a:xfrm>
      </p:grpSpPr>
      <p:sp>
        <p:nvSpPr>
          <p:cNvPr id="597" name="Google Shape;597;p88"/>
          <p:cNvSpPr txBox="1">
            <a:spLocks noGrp="1"/>
          </p:cNvSpPr>
          <p:nvPr>
            <p:ph type="body" idx="1"/>
          </p:nvPr>
        </p:nvSpPr>
        <p:spPr>
          <a:xfrm>
            <a:off x="2078232" y="314360"/>
            <a:ext cx="8016493" cy="91440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5999"/>
              <a:buNone/>
              <a:defRPr sz="5999">
                <a:solidFill>
                  <a:schemeClr val="lt1"/>
                </a:solidFill>
                <a:latin typeface="REM"/>
                <a:ea typeface="REM"/>
                <a:cs typeface="REM"/>
                <a:sym typeface="REM"/>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8" name="Google Shape;598;p88"/>
          <p:cNvSpPr txBox="1">
            <a:spLocks noGrp="1"/>
          </p:cNvSpPr>
          <p:nvPr>
            <p:ph type="body" idx="2"/>
          </p:nvPr>
        </p:nvSpPr>
        <p:spPr>
          <a:xfrm>
            <a:off x="2661032" y="1143035"/>
            <a:ext cx="6865449" cy="53339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67"/>
              <a:buNone/>
              <a:defRPr sz="1867"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97">
                                            <p:txEl>
                                              <p:pRg st="0" end="0"/>
                                            </p:txEl>
                                          </p:spTgt>
                                        </p:tgtEl>
                                        <p:attrNameLst>
                                          <p:attrName>style.visibility</p:attrName>
                                        </p:attrNameLst>
                                      </p:cBhvr>
                                      <p:to>
                                        <p:strVal val="visible"/>
                                      </p:to>
                                    </p:set>
                                    <p:anim calcmode="lin" valueType="num">
                                      <p:cBhvr additive="base">
                                        <p:cTn id="7" dur="1000"/>
                                        <p:tgtEl>
                                          <p:spTgt spid="597">
                                            <p:txEl>
                                              <p:pRg st="0" end="0"/>
                                            </p:txEl>
                                          </p:spTgt>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597">
                                            <p:txEl>
                                              <p:pRg st="1" end="1"/>
                                            </p:txEl>
                                          </p:spTgt>
                                        </p:tgtEl>
                                        <p:attrNameLst>
                                          <p:attrName>style.visibility</p:attrName>
                                        </p:attrNameLst>
                                      </p:cBhvr>
                                      <p:to>
                                        <p:strVal val="visible"/>
                                      </p:to>
                                    </p:set>
                                    <p:anim calcmode="lin" valueType="num">
                                      <p:cBhvr additive="base">
                                        <p:cTn id="10" dur="1000"/>
                                        <p:tgtEl>
                                          <p:spTgt spid="597">
                                            <p:txEl>
                                              <p:pRg st="1" end="1"/>
                                            </p:txEl>
                                          </p:spTgt>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597">
                                            <p:txEl>
                                              <p:pRg st="2" end="2"/>
                                            </p:txEl>
                                          </p:spTgt>
                                        </p:tgtEl>
                                        <p:attrNameLst>
                                          <p:attrName>style.visibility</p:attrName>
                                        </p:attrNameLst>
                                      </p:cBhvr>
                                      <p:to>
                                        <p:strVal val="visible"/>
                                      </p:to>
                                    </p:set>
                                    <p:anim calcmode="lin" valueType="num">
                                      <p:cBhvr additive="base">
                                        <p:cTn id="13" dur="1000"/>
                                        <p:tgtEl>
                                          <p:spTgt spid="597">
                                            <p:txEl>
                                              <p:pRg st="2" end="2"/>
                                            </p:txEl>
                                          </p:spTgt>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597">
                                            <p:txEl>
                                              <p:pRg st="3" end="3"/>
                                            </p:txEl>
                                          </p:spTgt>
                                        </p:tgtEl>
                                        <p:attrNameLst>
                                          <p:attrName>style.visibility</p:attrName>
                                        </p:attrNameLst>
                                      </p:cBhvr>
                                      <p:to>
                                        <p:strVal val="visible"/>
                                      </p:to>
                                    </p:set>
                                    <p:anim calcmode="lin" valueType="num">
                                      <p:cBhvr additive="base">
                                        <p:cTn id="16" dur="1000"/>
                                        <p:tgtEl>
                                          <p:spTgt spid="597">
                                            <p:txEl>
                                              <p:pRg st="3" end="3"/>
                                            </p:txEl>
                                          </p:spTgt>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597">
                                            <p:txEl>
                                              <p:pRg st="4" end="4"/>
                                            </p:txEl>
                                          </p:spTgt>
                                        </p:tgtEl>
                                        <p:attrNameLst>
                                          <p:attrName>style.visibility</p:attrName>
                                        </p:attrNameLst>
                                      </p:cBhvr>
                                      <p:to>
                                        <p:strVal val="visible"/>
                                      </p:to>
                                    </p:set>
                                    <p:anim calcmode="lin" valueType="num">
                                      <p:cBhvr additive="base">
                                        <p:cTn id="19" dur="1000"/>
                                        <p:tgtEl>
                                          <p:spTgt spid="597">
                                            <p:txEl>
                                              <p:pRg st="4" end="4"/>
                                            </p:txEl>
                                          </p:spTgt>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0"/>
                                  </p:stCondLst>
                                  <p:childTnLst>
                                    <p:set>
                                      <p:cBhvr>
                                        <p:cTn id="21" dur="1" fill="hold">
                                          <p:stCondLst>
                                            <p:cond delay="0"/>
                                          </p:stCondLst>
                                        </p:cTn>
                                        <p:tgtEl>
                                          <p:spTgt spid="597">
                                            <p:txEl>
                                              <p:pRg st="5" end="5"/>
                                            </p:txEl>
                                          </p:spTgt>
                                        </p:tgtEl>
                                        <p:attrNameLst>
                                          <p:attrName>style.visibility</p:attrName>
                                        </p:attrNameLst>
                                      </p:cBhvr>
                                      <p:to>
                                        <p:strVal val="visible"/>
                                      </p:to>
                                    </p:set>
                                    <p:anim calcmode="lin" valueType="num">
                                      <p:cBhvr additive="base">
                                        <p:cTn id="22" dur="1000"/>
                                        <p:tgtEl>
                                          <p:spTgt spid="597">
                                            <p:txEl>
                                              <p:pRg st="5" end="5"/>
                                            </p:txEl>
                                          </p:spTgt>
                                        </p:tgtEl>
                                        <p:attrNameLst>
                                          <p:attrName>ppt_x</p:attrName>
                                        </p:attrNameLst>
                                      </p:cBhvr>
                                      <p:tavLst>
                                        <p:tav tm="0">
                                          <p:val>
                                            <p:strVal val="#ppt_x+1"/>
                                          </p:val>
                                        </p:tav>
                                        <p:tav tm="100000">
                                          <p:val>
                                            <p:strVal val="#ppt_x"/>
                                          </p:val>
                                        </p:tav>
                                      </p:tavLst>
                                    </p:anim>
                                  </p:childTnLst>
                                </p:cTn>
                              </p:par>
                              <p:par>
                                <p:cTn id="23" presetID="2" presetClass="entr" presetSubtype="2" fill="hold" nodeType="withEffect">
                                  <p:stCondLst>
                                    <p:cond delay="0"/>
                                  </p:stCondLst>
                                  <p:childTnLst>
                                    <p:set>
                                      <p:cBhvr>
                                        <p:cTn id="24" dur="1" fill="hold">
                                          <p:stCondLst>
                                            <p:cond delay="0"/>
                                          </p:stCondLst>
                                        </p:cTn>
                                        <p:tgtEl>
                                          <p:spTgt spid="597">
                                            <p:txEl>
                                              <p:pRg st="6" end="6"/>
                                            </p:txEl>
                                          </p:spTgt>
                                        </p:tgtEl>
                                        <p:attrNameLst>
                                          <p:attrName>style.visibility</p:attrName>
                                        </p:attrNameLst>
                                      </p:cBhvr>
                                      <p:to>
                                        <p:strVal val="visible"/>
                                      </p:to>
                                    </p:set>
                                    <p:anim calcmode="lin" valueType="num">
                                      <p:cBhvr additive="base">
                                        <p:cTn id="25" dur="1000"/>
                                        <p:tgtEl>
                                          <p:spTgt spid="597">
                                            <p:txEl>
                                              <p:pRg st="6" end="6"/>
                                            </p:txEl>
                                          </p:spTgt>
                                        </p:tgtEl>
                                        <p:attrNameLst>
                                          <p:attrName>ppt_x</p:attrName>
                                        </p:attrNameLst>
                                      </p:cBhvr>
                                      <p:tavLst>
                                        <p:tav tm="0">
                                          <p:val>
                                            <p:strVal val="#ppt_x+1"/>
                                          </p:val>
                                        </p:tav>
                                        <p:tav tm="100000">
                                          <p:val>
                                            <p:strVal val="#ppt_x"/>
                                          </p:val>
                                        </p:tav>
                                      </p:tavLst>
                                    </p:anim>
                                  </p:childTnLst>
                                </p:cTn>
                              </p:par>
                              <p:par>
                                <p:cTn id="26" presetID="2" presetClass="entr" presetSubtype="2" fill="hold" nodeType="withEffect">
                                  <p:stCondLst>
                                    <p:cond delay="0"/>
                                  </p:stCondLst>
                                  <p:childTnLst>
                                    <p:set>
                                      <p:cBhvr>
                                        <p:cTn id="27" dur="1" fill="hold">
                                          <p:stCondLst>
                                            <p:cond delay="0"/>
                                          </p:stCondLst>
                                        </p:cTn>
                                        <p:tgtEl>
                                          <p:spTgt spid="597">
                                            <p:txEl>
                                              <p:pRg st="7" end="7"/>
                                            </p:txEl>
                                          </p:spTgt>
                                        </p:tgtEl>
                                        <p:attrNameLst>
                                          <p:attrName>style.visibility</p:attrName>
                                        </p:attrNameLst>
                                      </p:cBhvr>
                                      <p:to>
                                        <p:strVal val="visible"/>
                                      </p:to>
                                    </p:set>
                                    <p:anim calcmode="lin" valueType="num">
                                      <p:cBhvr additive="base">
                                        <p:cTn id="28" dur="1000"/>
                                        <p:tgtEl>
                                          <p:spTgt spid="597">
                                            <p:txEl>
                                              <p:pRg st="7" end="7"/>
                                            </p:txEl>
                                          </p:spTgt>
                                        </p:tgtEl>
                                        <p:attrNameLst>
                                          <p:attrName>ppt_x</p:attrName>
                                        </p:attrNameLst>
                                      </p:cBhvr>
                                      <p:tavLst>
                                        <p:tav tm="0">
                                          <p:val>
                                            <p:strVal val="#ppt_x+1"/>
                                          </p:val>
                                        </p:tav>
                                        <p:tav tm="100000">
                                          <p:val>
                                            <p:strVal val="#ppt_x"/>
                                          </p:val>
                                        </p:tav>
                                      </p:tavLst>
                                    </p:anim>
                                  </p:childTnLst>
                                </p:cTn>
                              </p:par>
                              <p:par>
                                <p:cTn id="29" presetID="2" presetClass="entr" presetSubtype="2" fill="hold" nodeType="withEffect">
                                  <p:stCondLst>
                                    <p:cond delay="0"/>
                                  </p:stCondLst>
                                  <p:childTnLst>
                                    <p:set>
                                      <p:cBhvr>
                                        <p:cTn id="30" dur="1" fill="hold">
                                          <p:stCondLst>
                                            <p:cond delay="0"/>
                                          </p:stCondLst>
                                        </p:cTn>
                                        <p:tgtEl>
                                          <p:spTgt spid="597">
                                            <p:txEl>
                                              <p:pRg st="8" end="8"/>
                                            </p:txEl>
                                          </p:spTgt>
                                        </p:tgtEl>
                                        <p:attrNameLst>
                                          <p:attrName>style.visibility</p:attrName>
                                        </p:attrNameLst>
                                      </p:cBhvr>
                                      <p:to>
                                        <p:strVal val="visible"/>
                                      </p:to>
                                    </p:set>
                                    <p:anim calcmode="lin" valueType="num">
                                      <p:cBhvr additive="base">
                                        <p:cTn id="31" dur="1000"/>
                                        <p:tgtEl>
                                          <p:spTgt spid="597">
                                            <p:txEl>
                                              <p:pRg st="8" end="8"/>
                                            </p:txEl>
                                          </p:spTgt>
                                        </p:tgtEl>
                                        <p:attrNameLst>
                                          <p:attrName>ppt_x</p:attrName>
                                        </p:attrNameLst>
                                      </p:cBhvr>
                                      <p:tavLst>
                                        <p:tav tm="0">
                                          <p:val>
                                            <p:strVal val="#ppt_x+1"/>
                                          </p:val>
                                        </p:tav>
                                        <p:tav tm="100000">
                                          <p:val>
                                            <p:strVal val="#ppt_x"/>
                                          </p:val>
                                        </p:tav>
                                      </p:tavLst>
                                    </p:anim>
                                  </p:childTnLst>
                                </p:cTn>
                              </p:par>
                              <p:par>
                                <p:cTn id="32" presetID="2" presetClass="entr" presetSubtype="2" fill="hold" nodeType="withEffect">
                                  <p:stCondLst>
                                    <p:cond delay="250"/>
                                  </p:stCondLst>
                                  <p:childTnLst>
                                    <p:set>
                                      <p:cBhvr>
                                        <p:cTn id="33" dur="1" fill="hold">
                                          <p:stCondLst>
                                            <p:cond delay="0"/>
                                          </p:stCondLst>
                                        </p:cTn>
                                        <p:tgtEl>
                                          <p:spTgt spid="598">
                                            <p:txEl>
                                              <p:pRg st="0" end="0"/>
                                            </p:txEl>
                                          </p:spTgt>
                                        </p:tgtEl>
                                        <p:attrNameLst>
                                          <p:attrName>style.visibility</p:attrName>
                                        </p:attrNameLst>
                                      </p:cBhvr>
                                      <p:to>
                                        <p:strVal val="visible"/>
                                      </p:to>
                                    </p:set>
                                    <p:anim calcmode="lin" valueType="num">
                                      <p:cBhvr additive="base">
                                        <p:cTn id="34" dur="1000"/>
                                        <p:tgtEl>
                                          <p:spTgt spid="598">
                                            <p:txEl>
                                              <p:pRg st="0" end="0"/>
                                            </p:txEl>
                                          </p:spTgt>
                                        </p:tgtEl>
                                        <p:attrNameLst>
                                          <p:attrName>ppt_x</p:attrName>
                                        </p:attrNameLst>
                                      </p:cBhvr>
                                      <p:tavLst>
                                        <p:tav tm="0">
                                          <p:val>
                                            <p:strVal val="#ppt_x+1"/>
                                          </p:val>
                                        </p:tav>
                                        <p:tav tm="100000">
                                          <p:val>
                                            <p:strVal val="#ppt_x"/>
                                          </p:val>
                                        </p:tav>
                                      </p:tavLst>
                                    </p:anim>
                                  </p:childTnLst>
                                </p:cTn>
                              </p:par>
                              <p:par>
                                <p:cTn id="35" presetID="2" presetClass="entr" presetSubtype="2" fill="hold" nodeType="withEffect">
                                  <p:stCondLst>
                                    <p:cond delay="250"/>
                                  </p:stCondLst>
                                  <p:childTnLst>
                                    <p:set>
                                      <p:cBhvr>
                                        <p:cTn id="36" dur="1" fill="hold">
                                          <p:stCondLst>
                                            <p:cond delay="0"/>
                                          </p:stCondLst>
                                        </p:cTn>
                                        <p:tgtEl>
                                          <p:spTgt spid="598">
                                            <p:txEl>
                                              <p:pRg st="1" end="1"/>
                                            </p:txEl>
                                          </p:spTgt>
                                        </p:tgtEl>
                                        <p:attrNameLst>
                                          <p:attrName>style.visibility</p:attrName>
                                        </p:attrNameLst>
                                      </p:cBhvr>
                                      <p:to>
                                        <p:strVal val="visible"/>
                                      </p:to>
                                    </p:set>
                                    <p:anim calcmode="lin" valueType="num">
                                      <p:cBhvr additive="base">
                                        <p:cTn id="37" dur="1000"/>
                                        <p:tgtEl>
                                          <p:spTgt spid="598">
                                            <p:txEl>
                                              <p:pRg st="1" end="1"/>
                                            </p:txEl>
                                          </p:spTgt>
                                        </p:tgtEl>
                                        <p:attrNameLst>
                                          <p:attrName>ppt_x</p:attrName>
                                        </p:attrNameLst>
                                      </p:cBhvr>
                                      <p:tavLst>
                                        <p:tav tm="0">
                                          <p:val>
                                            <p:strVal val="#ppt_x+1"/>
                                          </p:val>
                                        </p:tav>
                                        <p:tav tm="100000">
                                          <p:val>
                                            <p:strVal val="#ppt_x"/>
                                          </p:val>
                                        </p:tav>
                                      </p:tavLst>
                                    </p:anim>
                                  </p:childTnLst>
                                </p:cTn>
                              </p:par>
                              <p:par>
                                <p:cTn id="38" presetID="2" presetClass="entr" presetSubtype="2" fill="hold" nodeType="withEffect">
                                  <p:stCondLst>
                                    <p:cond delay="250"/>
                                  </p:stCondLst>
                                  <p:childTnLst>
                                    <p:set>
                                      <p:cBhvr>
                                        <p:cTn id="39" dur="1" fill="hold">
                                          <p:stCondLst>
                                            <p:cond delay="0"/>
                                          </p:stCondLst>
                                        </p:cTn>
                                        <p:tgtEl>
                                          <p:spTgt spid="598">
                                            <p:txEl>
                                              <p:pRg st="2" end="2"/>
                                            </p:txEl>
                                          </p:spTgt>
                                        </p:tgtEl>
                                        <p:attrNameLst>
                                          <p:attrName>style.visibility</p:attrName>
                                        </p:attrNameLst>
                                      </p:cBhvr>
                                      <p:to>
                                        <p:strVal val="visible"/>
                                      </p:to>
                                    </p:set>
                                    <p:anim calcmode="lin" valueType="num">
                                      <p:cBhvr additive="base">
                                        <p:cTn id="40" dur="1000"/>
                                        <p:tgtEl>
                                          <p:spTgt spid="598">
                                            <p:txEl>
                                              <p:pRg st="2" end="2"/>
                                            </p:txEl>
                                          </p:spTgt>
                                        </p:tgtEl>
                                        <p:attrNameLst>
                                          <p:attrName>ppt_x</p:attrName>
                                        </p:attrNameLst>
                                      </p:cBhvr>
                                      <p:tavLst>
                                        <p:tav tm="0">
                                          <p:val>
                                            <p:strVal val="#ppt_x+1"/>
                                          </p:val>
                                        </p:tav>
                                        <p:tav tm="100000">
                                          <p:val>
                                            <p:strVal val="#ppt_x"/>
                                          </p:val>
                                        </p:tav>
                                      </p:tavLst>
                                    </p:anim>
                                  </p:childTnLst>
                                </p:cTn>
                              </p:par>
                              <p:par>
                                <p:cTn id="41" presetID="2" presetClass="entr" presetSubtype="2" fill="hold" nodeType="withEffect">
                                  <p:stCondLst>
                                    <p:cond delay="250"/>
                                  </p:stCondLst>
                                  <p:childTnLst>
                                    <p:set>
                                      <p:cBhvr>
                                        <p:cTn id="42" dur="1" fill="hold">
                                          <p:stCondLst>
                                            <p:cond delay="0"/>
                                          </p:stCondLst>
                                        </p:cTn>
                                        <p:tgtEl>
                                          <p:spTgt spid="598">
                                            <p:txEl>
                                              <p:pRg st="3" end="3"/>
                                            </p:txEl>
                                          </p:spTgt>
                                        </p:tgtEl>
                                        <p:attrNameLst>
                                          <p:attrName>style.visibility</p:attrName>
                                        </p:attrNameLst>
                                      </p:cBhvr>
                                      <p:to>
                                        <p:strVal val="visible"/>
                                      </p:to>
                                    </p:set>
                                    <p:anim calcmode="lin" valueType="num">
                                      <p:cBhvr additive="base">
                                        <p:cTn id="43" dur="1000"/>
                                        <p:tgtEl>
                                          <p:spTgt spid="598">
                                            <p:txEl>
                                              <p:pRg st="3" end="3"/>
                                            </p:txEl>
                                          </p:spTgt>
                                        </p:tgtEl>
                                        <p:attrNameLst>
                                          <p:attrName>ppt_x</p:attrName>
                                        </p:attrNameLst>
                                      </p:cBhvr>
                                      <p:tavLst>
                                        <p:tav tm="0">
                                          <p:val>
                                            <p:strVal val="#ppt_x+1"/>
                                          </p:val>
                                        </p:tav>
                                        <p:tav tm="100000">
                                          <p:val>
                                            <p:strVal val="#ppt_x"/>
                                          </p:val>
                                        </p:tav>
                                      </p:tavLst>
                                    </p:anim>
                                  </p:childTnLst>
                                </p:cTn>
                              </p:par>
                              <p:par>
                                <p:cTn id="44" presetID="2" presetClass="entr" presetSubtype="2" fill="hold" nodeType="withEffect">
                                  <p:stCondLst>
                                    <p:cond delay="250"/>
                                  </p:stCondLst>
                                  <p:childTnLst>
                                    <p:set>
                                      <p:cBhvr>
                                        <p:cTn id="45" dur="1" fill="hold">
                                          <p:stCondLst>
                                            <p:cond delay="0"/>
                                          </p:stCondLst>
                                        </p:cTn>
                                        <p:tgtEl>
                                          <p:spTgt spid="598">
                                            <p:txEl>
                                              <p:pRg st="4" end="4"/>
                                            </p:txEl>
                                          </p:spTgt>
                                        </p:tgtEl>
                                        <p:attrNameLst>
                                          <p:attrName>style.visibility</p:attrName>
                                        </p:attrNameLst>
                                      </p:cBhvr>
                                      <p:to>
                                        <p:strVal val="visible"/>
                                      </p:to>
                                    </p:set>
                                    <p:anim calcmode="lin" valueType="num">
                                      <p:cBhvr additive="base">
                                        <p:cTn id="46" dur="1000"/>
                                        <p:tgtEl>
                                          <p:spTgt spid="598">
                                            <p:txEl>
                                              <p:pRg st="4" end="4"/>
                                            </p:txEl>
                                          </p:spTgt>
                                        </p:tgtEl>
                                        <p:attrNameLst>
                                          <p:attrName>ppt_x</p:attrName>
                                        </p:attrNameLst>
                                      </p:cBhvr>
                                      <p:tavLst>
                                        <p:tav tm="0">
                                          <p:val>
                                            <p:strVal val="#ppt_x+1"/>
                                          </p:val>
                                        </p:tav>
                                        <p:tav tm="100000">
                                          <p:val>
                                            <p:strVal val="#ppt_x"/>
                                          </p:val>
                                        </p:tav>
                                      </p:tavLst>
                                    </p:anim>
                                  </p:childTnLst>
                                </p:cTn>
                              </p:par>
                              <p:par>
                                <p:cTn id="47" presetID="2" presetClass="entr" presetSubtype="2" fill="hold" nodeType="withEffect">
                                  <p:stCondLst>
                                    <p:cond delay="250"/>
                                  </p:stCondLst>
                                  <p:childTnLst>
                                    <p:set>
                                      <p:cBhvr>
                                        <p:cTn id="48" dur="1" fill="hold">
                                          <p:stCondLst>
                                            <p:cond delay="0"/>
                                          </p:stCondLst>
                                        </p:cTn>
                                        <p:tgtEl>
                                          <p:spTgt spid="598">
                                            <p:txEl>
                                              <p:pRg st="5" end="5"/>
                                            </p:txEl>
                                          </p:spTgt>
                                        </p:tgtEl>
                                        <p:attrNameLst>
                                          <p:attrName>style.visibility</p:attrName>
                                        </p:attrNameLst>
                                      </p:cBhvr>
                                      <p:to>
                                        <p:strVal val="visible"/>
                                      </p:to>
                                    </p:set>
                                    <p:anim calcmode="lin" valueType="num">
                                      <p:cBhvr additive="base">
                                        <p:cTn id="49" dur="1000"/>
                                        <p:tgtEl>
                                          <p:spTgt spid="598">
                                            <p:txEl>
                                              <p:pRg st="5" end="5"/>
                                            </p:txEl>
                                          </p:spTgt>
                                        </p:tgtEl>
                                        <p:attrNameLst>
                                          <p:attrName>ppt_x</p:attrName>
                                        </p:attrNameLst>
                                      </p:cBhvr>
                                      <p:tavLst>
                                        <p:tav tm="0">
                                          <p:val>
                                            <p:strVal val="#ppt_x+1"/>
                                          </p:val>
                                        </p:tav>
                                        <p:tav tm="100000">
                                          <p:val>
                                            <p:strVal val="#ppt_x"/>
                                          </p:val>
                                        </p:tav>
                                      </p:tavLst>
                                    </p:anim>
                                  </p:childTnLst>
                                </p:cTn>
                              </p:par>
                              <p:par>
                                <p:cTn id="50" presetID="2" presetClass="entr" presetSubtype="2" fill="hold" nodeType="withEffect">
                                  <p:stCondLst>
                                    <p:cond delay="250"/>
                                  </p:stCondLst>
                                  <p:childTnLst>
                                    <p:set>
                                      <p:cBhvr>
                                        <p:cTn id="51" dur="1" fill="hold">
                                          <p:stCondLst>
                                            <p:cond delay="0"/>
                                          </p:stCondLst>
                                        </p:cTn>
                                        <p:tgtEl>
                                          <p:spTgt spid="598">
                                            <p:txEl>
                                              <p:pRg st="6" end="6"/>
                                            </p:txEl>
                                          </p:spTgt>
                                        </p:tgtEl>
                                        <p:attrNameLst>
                                          <p:attrName>style.visibility</p:attrName>
                                        </p:attrNameLst>
                                      </p:cBhvr>
                                      <p:to>
                                        <p:strVal val="visible"/>
                                      </p:to>
                                    </p:set>
                                    <p:anim calcmode="lin" valueType="num">
                                      <p:cBhvr additive="base">
                                        <p:cTn id="52" dur="1000"/>
                                        <p:tgtEl>
                                          <p:spTgt spid="598">
                                            <p:txEl>
                                              <p:pRg st="6" end="6"/>
                                            </p:txEl>
                                          </p:spTgt>
                                        </p:tgtEl>
                                        <p:attrNameLst>
                                          <p:attrName>ppt_x</p:attrName>
                                        </p:attrNameLst>
                                      </p:cBhvr>
                                      <p:tavLst>
                                        <p:tav tm="0">
                                          <p:val>
                                            <p:strVal val="#ppt_x+1"/>
                                          </p:val>
                                        </p:tav>
                                        <p:tav tm="100000">
                                          <p:val>
                                            <p:strVal val="#ppt_x"/>
                                          </p:val>
                                        </p:tav>
                                      </p:tavLst>
                                    </p:anim>
                                  </p:childTnLst>
                                </p:cTn>
                              </p:par>
                              <p:par>
                                <p:cTn id="53" presetID="2" presetClass="entr" presetSubtype="2" fill="hold" nodeType="withEffect">
                                  <p:stCondLst>
                                    <p:cond delay="250"/>
                                  </p:stCondLst>
                                  <p:childTnLst>
                                    <p:set>
                                      <p:cBhvr>
                                        <p:cTn id="54" dur="1" fill="hold">
                                          <p:stCondLst>
                                            <p:cond delay="0"/>
                                          </p:stCondLst>
                                        </p:cTn>
                                        <p:tgtEl>
                                          <p:spTgt spid="598">
                                            <p:txEl>
                                              <p:pRg st="7" end="7"/>
                                            </p:txEl>
                                          </p:spTgt>
                                        </p:tgtEl>
                                        <p:attrNameLst>
                                          <p:attrName>style.visibility</p:attrName>
                                        </p:attrNameLst>
                                      </p:cBhvr>
                                      <p:to>
                                        <p:strVal val="visible"/>
                                      </p:to>
                                    </p:set>
                                    <p:anim calcmode="lin" valueType="num">
                                      <p:cBhvr additive="base">
                                        <p:cTn id="55" dur="1000"/>
                                        <p:tgtEl>
                                          <p:spTgt spid="598">
                                            <p:txEl>
                                              <p:pRg st="7" end="7"/>
                                            </p:txEl>
                                          </p:spTgt>
                                        </p:tgtEl>
                                        <p:attrNameLst>
                                          <p:attrName>ppt_x</p:attrName>
                                        </p:attrNameLst>
                                      </p:cBhvr>
                                      <p:tavLst>
                                        <p:tav tm="0">
                                          <p:val>
                                            <p:strVal val="#ppt_x+1"/>
                                          </p:val>
                                        </p:tav>
                                        <p:tav tm="100000">
                                          <p:val>
                                            <p:strVal val="#ppt_x"/>
                                          </p:val>
                                        </p:tav>
                                      </p:tavLst>
                                    </p:anim>
                                  </p:childTnLst>
                                </p:cTn>
                              </p:par>
                              <p:par>
                                <p:cTn id="56" presetID="2" presetClass="entr" presetSubtype="2" fill="hold" nodeType="withEffect">
                                  <p:stCondLst>
                                    <p:cond delay="250"/>
                                  </p:stCondLst>
                                  <p:childTnLst>
                                    <p:set>
                                      <p:cBhvr>
                                        <p:cTn id="57" dur="1" fill="hold">
                                          <p:stCondLst>
                                            <p:cond delay="0"/>
                                          </p:stCondLst>
                                        </p:cTn>
                                        <p:tgtEl>
                                          <p:spTgt spid="598">
                                            <p:txEl>
                                              <p:pRg st="8" end="8"/>
                                            </p:txEl>
                                          </p:spTgt>
                                        </p:tgtEl>
                                        <p:attrNameLst>
                                          <p:attrName>style.visibility</p:attrName>
                                        </p:attrNameLst>
                                      </p:cBhvr>
                                      <p:to>
                                        <p:strVal val="visible"/>
                                      </p:to>
                                    </p:set>
                                    <p:anim calcmode="lin" valueType="num">
                                      <p:cBhvr additive="base">
                                        <p:cTn id="58" dur="1000"/>
                                        <p:tgtEl>
                                          <p:spTgt spid="598">
                                            <p:txEl>
                                              <p:pRg st="8" end="8"/>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9"/>
        <p:cNvGrpSpPr/>
        <p:nvPr/>
      </p:nvGrpSpPr>
      <p:grpSpPr>
        <a:xfrm>
          <a:off x="0" y="0"/>
          <a:ext cx="0" cy="0"/>
          <a:chOff x="0" y="0"/>
          <a:chExt cx="0" cy="0"/>
        </a:xfrm>
      </p:grpSpPr>
      <p:sp>
        <p:nvSpPr>
          <p:cNvPr id="600" name="Google Shape;600;p8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1" name="Google Shape;601;p8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8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3"/>
        <p:cNvGrpSpPr/>
        <p:nvPr/>
      </p:nvGrpSpPr>
      <p:grpSpPr>
        <a:xfrm>
          <a:off x="0" y="0"/>
          <a:ext cx="0" cy="0"/>
          <a:chOff x="0" y="0"/>
          <a:chExt cx="0" cy="0"/>
        </a:xfrm>
      </p:grpSpPr>
      <p:sp>
        <p:nvSpPr>
          <p:cNvPr id="604" name="Google Shape;604;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5" name="Google Shape;605;p9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6" name="Google Shape;606;p9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7" name="Google Shape;607;p9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9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0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9"/>
        <p:cNvGrpSpPr/>
        <p:nvPr/>
      </p:nvGrpSpPr>
      <p:grpSpPr>
        <a:xfrm>
          <a:off x="0" y="0"/>
          <a:ext cx="0" cy="0"/>
          <a:chOff x="0" y="0"/>
          <a:chExt cx="0" cy="0"/>
        </a:xfrm>
      </p:grpSpPr>
      <p:sp>
        <p:nvSpPr>
          <p:cNvPr id="20" name="Google Shape;20;p135"/>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5"/>
          <p:cNvSpPr txBox="1">
            <a:spLocks noGrp="1"/>
          </p:cNvSpPr>
          <p:nvPr>
            <p:ph type="body" idx="1"/>
          </p:nvPr>
        </p:nvSpPr>
        <p:spPr>
          <a:xfrm>
            <a:off x="60960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 name="Google Shape;22;p135"/>
          <p:cNvSpPr txBox="1">
            <a:spLocks noGrp="1"/>
          </p:cNvSpPr>
          <p:nvPr>
            <p:ph type="body" idx="2"/>
          </p:nvPr>
        </p:nvSpPr>
        <p:spPr>
          <a:xfrm>
            <a:off x="623232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10"/>
        <p:cNvGrpSpPr/>
        <p:nvPr/>
      </p:nvGrpSpPr>
      <p:grpSpPr>
        <a:xfrm>
          <a:off x="0" y="0"/>
          <a:ext cx="0" cy="0"/>
          <a:chOff x="0" y="0"/>
          <a:chExt cx="0" cy="0"/>
        </a:xfrm>
      </p:grpSpPr>
      <p:sp>
        <p:nvSpPr>
          <p:cNvPr id="611" name="Google Shape;611;p231"/>
          <p:cNvSpPr/>
          <p:nvPr/>
        </p:nvSpPr>
        <p:spPr>
          <a:xfrm>
            <a:off x="0" y="1"/>
            <a:ext cx="12192000" cy="4152123"/>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612" name="Google Shape;612;p231"/>
          <p:cNvSpPr>
            <a:spLocks noGrp="1"/>
          </p:cNvSpPr>
          <p:nvPr>
            <p:ph type="pic" idx="2"/>
          </p:nvPr>
        </p:nvSpPr>
        <p:spPr>
          <a:xfrm>
            <a:off x="5265738" y="921267"/>
            <a:ext cx="1660525" cy="1658937"/>
          </a:xfrm>
          <a:prstGeom prst="ellipse">
            <a:avLst/>
          </a:prstGeom>
          <a:noFill/>
          <a:ln>
            <a:noFill/>
          </a:ln>
        </p:spPr>
      </p:sp>
      <p:grpSp>
        <p:nvGrpSpPr>
          <p:cNvPr id="613" name="Google Shape;613;p231"/>
          <p:cNvGrpSpPr/>
          <p:nvPr/>
        </p:nvGrpSpPr>
        <p:grpSpPr>
          <a:xfrm>
            <a:off x="347418" y="6409327"/>
            <a:ext cx="224083" cy="221156"/>
            <a:chOff x="4328868" y="5502988"/>
            <a:chExt cx="500307" cy="493774"/>
          </a:xfrm>
        </p:grpSpPr>
        <p:sp>
          <p:nvSpPr>
            <p:cNvPr id="614" name="Google Shape;614;p231">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15" name="Google Shape;615;p231">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616" name="Google Shape;616;p231"/>
          <p:cNvGrpSpPr/>
          <p:nvPr/>
        </p:nvGrpSpPr>
        <p:grpSpPr>
          <a:xfrm flipH="1">
            <a:off x="933709" y="6409327"/>
            <a:ext cx="224083" cy="221156"/>
            <a:chOff x="4328868" y="5502988"/>
            <a:chExt cx="500307" cy="493774"/>
          </a:xfrm>
        </p:grpSpPr>
        <p:sp>
          <p:nvSpPr>
            <p:cNvPr id="617" name="Google Shape;617;p231">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18" name="Google Shape;618;p231">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619" name="Google Shape;619;p231"/>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11"/>
                                        </p:tgtEl>
                                        <p:attrNameLst>
                                          <p:attrName>style.visibility</p:attrName>
                                        </p:attrNameLst>
                                      </p:cBhvr>
                                      <p:to>
                                        <p:strVal val="visible"/>
                                      </p:to>
                                    </p:set>
                                    <p:anim calcmode="lin" valueType="num">
                                      <p:cBhvr additive="base">
                                        <p:cTn id="7" dur="500"/>
                                        <p:tgtEl>
                                          <p:spTgt spid="6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20"/>
        <p:cNvGrpSpPr/>
        <p:nvPr/>
      </p:nvGrpSpPr>
      <p:grpSpPr>
        <a:xfrm>
          <a:off x="0" y="0"/>
          <a:ext cx="0" cy="0"/>
          <a:chOff x="0" y="0"/>
          <a:chExt cx="0" cy="0"/>
        </a:xfrm>
      </p:grpSpPr>
      <p:sp>
        <p:nvSpPr>
          <p:cNvPr id="621" name="Google Shape;621;p232"/>
          <p:cNvSpPr>
            <a:spLocks noGrp="1"/>
          </p:cNvSpPr>
          <p:nvPr>
            <p:ph type="pic" idx="2"/>
          </p:nvPr>
        </p:nvSpPr>
        <p:spPr>
          <a:xfrm>
            <a:off x="8116673" y="1993247"/>
            <a:ext cx="4059267" cy="2635316"/>
          </a:xfrm>
          <a:prstGeom prst="rect">
            <a:avLst/>
          </a:prstGeom>
          <a:noFill/>
          <a:ln>
            <a:noFill/>
          </a:ln>
        </p:spPr>
      </p:sp>
      <p:sp>
        <p:nvSpPr>
          <p:cNvPr id="622" name="Google Shape;622;p232"/>
          <p:cNvSpPr>
            <a:spLocks noGrp="1"/>
          </p:cNvSpPr>
          <p:nvPr>
            <p:ph type="pic" idx="3"/>
          </p:nvPr>
        </p:nvSpPr>
        <p:spPr>
          <a:xfrm>
            <a:off x="11" y="1993247"/>
            <a:ext cx="4058337" cy="2635316"/>
          </a:xfrm>
          <a:prstGeom prst="rect">
            <a:avLst/>
          </a:prstGeom>
          <a:noFill/>
          <a:ln>
            <a:noFill/>
          </a:ln>
        </p:spPr>
      </p:sp>
      <p:grpSp>
        <p:nvGrpSpPr>
          <p:cNvPr id="623" name="Google Shape;623;p232"/>
          <p:cNvGrpSpPr/>
          <p:nvPr/>
        </p:nvGrpSpPr>
        <p:grpSpPr>
          <a:xfrm>
            <a:off x="347418" y="6409327"/>
            <a:ext cx="224083" cy="221156"/>
            <a:chOff x="4328868" y="5502988"/>
            <a:chExt cx="500307" cy="493774"/>
          </a:xfrm>
        </p:grpSpPr>
        <p:sp>
          <p:nvSpPr>
            <p:cNvPr id="624" name="Google Shape;624;p232">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25" name="Google Shape;625;p232">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626" name="Google Shape;626;p232"/>
          <p:cNvGrpSpPr/>
          <p:nvPr/>
        </p:nvGrpSpPr>
        <p:grpSpPr>
          <a:xfrm flipH="1">
            <a:off x="933709" y="6409327"/>
            <a:ext cx="224083" cy="221156"/>
            <a:chOff x="4328868" y="5502988"/>
            <a:chExt cx="500307" cy="493774"/>
          </a:xfrm>
        </p:grpSpPr>
        <p:sp>
          <p:nvSpPr>
            <p:cNvPr id="627" name="Google Shape;627;p232">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28" name="Google Shape;628;p232">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629" name="Google Shape;629;p232"/>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30"/>
        <p:cNvGrpSpPr/>
        <p:nvPr/>
      </p:nvGrpSpPr>
      <p:grpSpPr>
        <a:xfrm>
          <a:off x="0" y="0"/>
          <a:ext cx="0" cy="0"/>
          <a:chOff x="0" y="0"/>
          <a:chExt cx="0" cy="0"/>
        </a:xfrm>
      </p:grpSpPr>
      <p:sp>
        <p:nvSpPr>
          <p:cNvPr id="631" name="Google Shape;631;p233"/>
          <p:cNvSpPr>
            <a:spLocks noGrp="1"/>
          </p:cNvSpPr>
          <p:nvPr>
            <p:ph type="pic" idx="2"/>
          </p:nvPr>
        </p:nvSpPr>
        <p:spPr>
          <a:xfrm>
            <a:off x="0" y="1993247"/>
            <a:ext cx="12192000" cy="2635316"/>
          </a:xfrm>
          <a:prstGeom prst="rect">
            <a:avLst/>
          </a:prstGeom>
          <a:noFill/>
          <a:ln>
            <a:noFill/>
          </a:ln>
        </p:spPr>
      </p:sp>
      <p:grpSp>
        <p:nvGrpSpPr>
          <p:cNvPr id="632" name="Google Shape;632;p233"/>
          <p:cNvGrpSpPr/>
          <p:nvPr/>
        </p:nvGrpSpPr>
        <p:grpSpPr>
          <a:xfrm>
            <a:off x="347418" y="6409327"/>
            <a:ext cx="224083" cy="221156"/>
            <a:chOff x="4328868" y="5502988"/>
            <a:chExt cx="500307" cy="493774"/>
          </a:xfrm>
        </p:grpSpPr>
        <p:sp>
          <p:nvSpPr>
            <p:cNvPr id="633" name="Google Shape;633;p233">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34" name="Google Shape;634;p233">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635" name="Google Shape;635;p233"/>
          <p:cNvGrpSpPr/>
          <p:nvPr/>
        </p:nvGrpSpPr>
        <p:grpSpPr>
          <a:xfrm flipH="1">
            <a:off x="933709" y="6409327"/>
            <a:ext cx="224083" cy="221156"/>
            <a:chOff x="4328868" y="5502988"/>
            <a:chExt cx="500307" cy="493774"/>
          </a:xfrm>
        </p:grpSpPr>
        <p:sp>
          <p:nvSpPr>
            <p:cNvPr id="636" name="Google Shape;636;p233">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37" name="Google Shape;637;p233">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638" name="Google Shape;638;p233"/>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639"/>
        <p:cNvGrpSpPr/>
        <p:nvPr/>
      </p:nvGrpSpPr>
      <p:grpSpPr>
        <a:xfrm>
          <a:off x="0" y="0"/>
          <a:ext cx="0" cy="0"/>
          <a:chOff x="0" y="0"/>
          <a:chExt cx="0" cy="0"/>
        </a:xfrm>
      </p:grpSpPr>
      <p:sp>
        <p:nvSpPr>
          <p:cNvPr id="640" name="Google Shape;640;p234"/>
          <p:cNvSpPr>
            <a:spLocks noGrp="1"/>
          </p:cNvSpPr>
          <p:nvPr>
            <p:ph type="pic" idx="2"/>
          </p:nvPr>
        </p:nvSpPr>
        <p:spPr>
          <a:xfrm>
            <a:off x="0" y="0"/>
            <a:ext cx="2034000" cy="2286000"/>
          </a:xfrm>
          <a:prstGeom prst="rect">
            <a:avLst/>
          </a:prstGeom>
          <a:noFill/>
          <a:ln>
            <a:noFill/>
          </a:ln>
        </p:spPr>
      </p:sp>
      <p:sp>
        <p:nvSpPr>
          <p:cNvPr id="641" name="Google Shape;641;p234"/>
          <p:cNvSpPr>
            <a:spLocks noGrp="1"/>
          </p:cNvSpPr>
          <p:nvPr>
            <p:ph type="pic" idx="3"/>
          </p:nvPr>
        </p:nvSpPr>
        <p:spPr>
          <a:xfrm>
            <a:off x="0" y="2286000"/>
            <a:ext cx="2034000" cy="2286000"/>
          </a:xfrm>
          <a:prstGeom prst="rect">
            <a:avLst/>
          </a:prstGeom>
          <a:noFill/>
          <a:ln>
            <a:noFill/>
          </a:ln>
        </p:spPr>
      </p:sp>
      <p:sp>
        <p:nvSpPr>
          <p:cNvPr id="642" name="Google Shape;642;p234"/>
          <p:cNvSpPr>
            <a:spLocks noGrp="1"/>
          </p:cNvSpPr>
          <p:nvPr>
            <p:ph type="pic" idx="4"/>
          </p:nvPr>
        </p:nvSpPr>
        <p:spPr>
          <a:xfrm>
            <a:off x="0" y="4572000"/>
            <a:ext cx="2034000" cy="2286000"/>
          </a:xfrm>
          <a:prstGeom prst="rect">
            <a:avLst/>
          </a:prstGeom>
          <a:noFill/>
          <a:ln>
            <a:noFill/>
          </a:ln>
        </p:spPr>
      </p:sp>
      <p:sp>
        <p:nvSpPr>
          <p:cNvPr id="643" name="Google Shape;643;p234"/>
          <p:cNvSpPr>
            <a:spLocks noGrp="1"/>
          </p:cNvSpPr>
          <p:nvPr>
            <p:ph type="pic" idx="5"/>
          </p:nvPr>
        </p:nvSpPr>
        <p:spPr>
          <a:xfrm>
            <a:off x="2037319" y="0"/>
            <a:ext cx="2034000" cy="2286000"/>
          </a:xfrm>
          <a:prstGeom prst="rect">
            <a:avLst/>
          </a:prstGeom>
          <a:noFill/>
          <a:ln>
            <a:noFill/>
          </a:ln>
        </p:spPr>
      </p:sp>
      <p:sp>
        <p:nvSpPr>
          <p:cNvPr id="644" name="Google Shape;644;p234"/>
          <p:cNvSpPr>
            <a:spLocks noGrp="1"/>
          </p:cNvSpPr>
          <p:nvPr>
            <p:ph type="pic" idx="6"/>
          </p:nvPr>
        </p:nvSpPr>
        <p:spPr>
          <a:xfrm>
            <a:off x="2037319" y="2286000"/>
            <a:ext cx="2034000" cy="2286000"/>
          </a:xfrm>
          <a:prstGeom prst="rect">
            <a:avLst/>
          </a:prstGeom>
          <a:noFill/>
          <a:ln>
            <a:noFill/>
          </a:ln>
        </p:spPr>
      </p:sp>
      <p:sp>
        <p:nvSpPr>
          <p:cNvPr id="645" name="Google Shape;645;p234"/>
          <p:cNvSpPr>
            <a:spLocks noGrp="1"/>
          </p:cNvSpPr>
          <p:nvPr>
            <p:ph type="pic" idx="7"/>
          </p:nvPr>
        </p:nvSpPr>
        <p:spPr>
          <a:xfrm>
            <a:off x="2037319" y="4572000"/>
            <a:ext cx="2034000" cy="2286000"/>
          </a:xfrm>
          <a:prstGeom prst="rect">
            <a:avLst/>
          </a:prstGeom>
          <a:noFill/>
          <a:ln>
            <a:noFill/>
          </a:ln>
        </p:spPr>
      </p:sp>
      <p:sp>
        <p:nvSpPr>
          <p:cNvPr id="646" name="Google Shape;646;p234"/>
          <p:cNvSpPr>
            <a:spLocks noGrp="1"/>
          </p:cNvSpPr>
          <p:nvPr>
            <p:ph type="pic" idx="8"/>
          </p:nvPr>
        </p:nvSpPr>
        <p:spPr>
          <a:xfrm>
            <a:off x="4071319" y="0"/>
            <a:ext cx="2034000" cy="2286000"/>
          </a:xfrm>
          <a:prstGeom prst="rect">
            <a:avLst/>
          </a:prstGeom>
          <a:noFill/>
          <a:ln>
            <a:noFill/>
          </a:ln>
        </p:spPr>
      </p:sp>
      <p:sp>
        <p:nvSpPr>
          <p:cNvPr id="647" name="Google Shape;647;p234"/>
          <p:cNvSpPr>
            <a:spLocks noGrp="1"/>
          </p:cNvSpPr>
          <p:nvPr>
            <p:ph type="pic" idx="9"/>
          </p:nvPr>
        </p:nvSpPr>
        <p:spPr>
          <a:xfrm>
            <a:off x="4071319" y="2286000"/>
            <a:ext cx="2034000" cy="2286000"/>
          </a:xfrm>
          <a:prstGeom prst="rect">
            <a:avLst/>
          </a:prstGeom>
          <a:noFill/>
          <a:ln>
            <a:noFill/>
          </a:ln>
        </p:spPr>
      </p:sp>
      <p:sp>
        <p:nvSpPr>
          <p:cNvPr id="648" name="Google Shape;648;p234"/>
          <p:cNvSpPr>
            <a:spLocks noGrp="1"/>
          </p:cNvSpPr>
          <p:nvPr>
            <p:ph type="pic" idx="13"/>
          </p:nvPr>
        </p:nvSpPr>
        <p:spPr>
          <a:xfrm>
            <a:off x="4071319" y="4572000"/>
            <a:ext cx="2034000" cy="2286000"/>
          </a:xfrm>
          <a:prstGeom prst="rect">
            <a:avLst/>
          </a:prstGeom>
          <a:noFill/>
          <a:ln>
            <a:noFill/>
          </a:ln>
        </p:spPr>
      </p:sp>
      <p:sp>
        <p:nvSpPr>
          <p:cNvPr id="649" name="Google Shape;649;p234"/>
          <p:cNvSpPr>
            <a:spLocks noGrp="1"/>
          </p:cNvSpPr>
          <p:nvPr>
            <p:ph type="pic" idx="14"/>
          </p:nvPr>
        </p:nvSpPr>
        <p:spPr>
          <a:xfrm>
            <a:off x="6108639" y="0"/>
            <a:ext cx="2034000" cy="2286000"/>
          </a:xfrm>
          <a:prstGeom prst="rect">
            <a:avLst/>
          </a:prstGeom>
          <a:noFill/>
          <a:ln>
            <a:noFill/>
          </a:ln>
        </p:spPr>
      </p:sp>
      <p:sp>
        <p:nvSpPr>
          <p:cNvPr id="650" name="Google Shape;650;p234"/>
          <p:cNvSpPr>
            <a:spLocks noGrp="1"/>
          </p:cNvSpPr>
          <p:nvPr>
            <p:ph type="pic" idx="15"/>
          </p:nvPr>
        </p:nvSpPr>
        <p:spPr>
          <a:xfrm>
            <a:off x="6108639" y="2286000"/>
            <a:ext cx="2034000" cy="2286000"/>
          </a:xfrm>
          <a:prstGeom prst="rect">
            <a:avLst/>
          </a:prstGeom>
          <a:noFill/>
          <a:ln>
            <a:noFill/>
          </a:ln>
        </p:spPr>
      </p:sp>
      <p:sp>
        <p:nvSpPr>
          <p:cNvPr id="651" name="Google Shape;651;p234"/>
          <p:cNvSpPr>
            <a:spLocks noGrp="1"/>
          </p:cNvSpPr>
          <p:nvPr>
            <p:ph type="pic" idx="16"/>
          </p:nvPr>
        </p:nvSpPr>
        <p:spPr>
          <a:xfrm>
            <a:off x="6108639" y="4572000"/>
            <a:ext cx="2034000" cy="2286000"/>
          </a:xfrm>
          <a:prstGeom prst="rect">
            <a:avLst/>
          </a:prstGeom>
          <a:noFill/>
          <a:ln>
            <a:noFill/>
          </a:ln>
        </p:spPr>
      </p:sp>
      <p:sp>
        <p:nvSpPr>
          <p:cNvPr id="652" name="Google Shape;652;p234"/>
          <p:cNvSpPr>
            <a:spLocks noGrp="1"/>
          </p:cNvSpPr>
          <p:nvPr>
            <p:ph type="pic" idx="17"/>
          </p:nvPr>
        </p:nvSpPr>
        <p:spPr>
          <a:xfrm>
            <a:off x="8139319" y="0"/>
            <a:ext cx="2034000" cy="2286000"/>
          </a:xfrm>
          <a:prstGeom prst="rect">
            <a:avLst/>
          </a:prstGeom>
          <a:noFill/>
          <a:ln>
            <a:noFill/>
          </a:ln>
        </p:spPr>
      </p:sp>
      <p:sp>
        <p:nvSpPr>
          <p:cNvPr id="653" name="Google Shape;653;p234"/>
          <p:cNvSpPr>
            <a:spLocks noGrp="1"/>
          </p:cNvSpPr>
          <p:nvPr>
            <p:ph type="pic" idx="18"/>
          </p:nvPr>
        </p:nvSpPr>
        <p:spPr>
          <a:xfrm>
            <a:off x="8139319" y="2286000"/>
            <a:ext cx="2034000" cy="2286000"/>
          </a:xfrm>
          <a:prstGeom prst="rect">
            <a:avLst/>
          </a:prstGeom>
          <a:noFill/>
          <a:ln>
            <a:noFill/>
          </a:ln>
        </p:spPr>
      </p:sp>
      <p:sp>
        <p:nvSpPr>
          <p:cNvPr id="654" name="Google Shape;654;p234"/>
          <p:cNvSpPr>
            <a:spLocks noGrp="1"/>
          </p:cNvSpPr>
          <p:nvPr>
            <p:ph type="pic" idx="19"/>
          </p:nvPr>
        </p:nvSpPr>
        <p:spPr>
          <a:xfrm>
            <a:off x="8139319" y="4572000"/>
            <a:ext cx="2034000" cy="2286000"/>
          </a:xfrm>
          <a:prstGeom prst="rect">
            <a:avLst/>
          </a:prstGeom>
          <a:noFill/>
          <a:ln>
            <a:noFill/>
          </a:ln>
        </p:spPr>
      </p:sp>
      <p:sp>
        <p:nvSpPr>
          <p:cNvPr id="655" name="Google Shape;655;p234"/>
          <p:cNvSpPr>
            <a:spLocks noGrp="1"/>
          </p:cNvSpPr>
          <p:nvPr>
            <p:ph type="pic" idx="20"/>
          </p:nvPr>
        </p:nvSpPr>
        <p:spPr>
          <a:xfrm>
            <a:off x="10176639" y="0"/>
            <a:ext cx="2034000" cy="2286000"/>
          </a:xfrm>
          <a:prstGeom prst="rect">
            <a:avLst/>
          </a:prstGeom>
          <a:noFill/>
          <a:ln>
            <a:noFill/>
          </a:ln>
        </p:spPr>
      </p:sp>
      <p:sp>
        <p:nvSpPr>
          <p:cNvPr id="656" name="Google Shape;656;p234"/>
          <p:cNvSpPr>
            <a:spLocks noGrp="1"/>
          </p:cNvSpPr>
          <p:nvPr>
            <p:ph type="pic" idx="21"/>
          </p:nvPr>
        </p:nvSpPr>
        <p:spPr>
          <a:xfrm>
            <a:off x="10176639" y="2286000"/>
            <a:ext cx="2034000" cy="2286000"/>
          </a:xfrm>
          <a:prstGeom prst="rect">
            <a:avLst/>
          </a:prstGeom>
          <a:noFill/>
          <a:ln>
            <a:noFill/>
          </a:ln>
        </p:spPr>
      </p:sp>
      <p:sp>
        <p:nvSpPr>
          <p:cNvPr id="657" name="Google Shape;657;p234"/>
          <p:cNvSpPr>
            <a:spLocks noGrp="1"/>
          </p:cNvSpPr>
          <p:nvPr>
            <p:ph type="pic" idx="22"/>
          </p:nvPr>
        </p:nvSpPr>
        <p:spPr>
          <a:xfrm>
            <a:off x="10176639" y="4572000"/>
            <a:ext cx="2034000" cy="2286000"/>
          </a:xfrm>
          <a:prstGeom prst="rect">
            <a:avLst/>
          </a:prstGeom>
          <a:noFill/>
          <a:ln>
            <a:noFill/>
          </a:ln>
        </p:spPr>
      </p:sp>
      <p:sp>
        <p:nvSpPr>
          <p:cNvPr id="658" name="Google Shape;658;p234"/>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accent2"/>
              </a:solidFill>
              <a:latin typeface="Calibri"/>
              <a:ea typeface="Calibri"/>
              <a:cs typeface="Calibri"/>
              <a:sym typeface="Calibri"/>
            </a:endParaRPr>
          </a:p>
        </p:txBody>
      </p:sp>
      <p:sp>
        <p:nvSpPr>
          <p:cNvPr id="659" name="Google Shape;659;p234"/>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accent2"/>
              </a:solidFill>
              <a:latin typeface="Calibri"/>
              <a:ea typeface="Calibri"/>
              <a:cs typeface="Calibri"/>
              <a:sym typeface="Calibri"/>
            </a:endParaRPr>
          </a:p>
        </p:txBody>
      </p:sp>
      <p:sp>
        <p:nvSpPr>
          <p:cNvPr id="660" name="Google Shape;660;p234"/>
          <p:cNvSpPr txBox="1"/>
          <p:nvPr/>
        </p:nvSpPr>
        <p:spPr>
          <a:xfrm>
            <a:off x="11587457" y="305160"/>
            <a:ext cx="344966" cy="2540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51" b="1">
                <a:solidFill>
                  <a:schemeClr val="accent2"/>
                </a:solidFill>
                <a:latin typeface="Calibri"/>
                <a:ea typeface="Calibri"/>
                <a:cs typeface="Calibri"/>
                <a:sym typeface="Calibri"/>
              </a:rPr>
              <a:t>‹#›</a:t>
            </a:fld>
            <a:endParaRPr sz="1051">
              <a:solidFill>
                <a:schemeClr val="accent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5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661"/>
        <p:cNvGrpSpPr/>
        <p:nvPr/>
      </p:nvGrpSpPr>
      <p:grpSpPr>
        <a:xfrm>
          <a:off x="0" y="0"/>
          <a:ext cx="0" cy="0"/>
          <a:chOff x="0" y="0"/>
          <a:chExt cx="0" cy="0"/>
        </a:xfrm>
      </p:grpSpPr>
      <p:sp>
        <p:nvSpPr>
          <p:cNvPr id="662" name="Google Shape;662;p235"/>
          <p:cNvSpPr>
            <a:spLocks noGrp="1"/>
          </p:cNvSpPr>
          <p:nvPr>
            <p:ph type="pic" idx="2"/>
          </p:nvPr>
        </p:nvSpPr>
        <p:spPr>
          <a:xfrm>
            <a:off x="1450199" y="2284975"/>
            <a:ext cx="1697847" cy="1697847"/>
          </a:xfrm>
          <a:prstGeom prst="ellipse">
            <a:avLst/>
          </a:prstGeom>
          <a:noFill/>
          <a:ln>
            <a:noFill/>
          </a:ln>
        </p:spPr>
      </p:sp>
      <p:sp>
        <p:nvSpPr>
          <p:cNvPr id="663" name="Google Shape;663;p235"/>
          <p:cNvSpPr>
            <a:spLocks noGrp="1"/>
          </p:cNvSpPr>
          <p:nvPr>
            <p:ph type="pic" idx="3"/>
          </p:nvPr>
        </p:nvSpPr>
        <p:spPr>
          <a:xfrm>
            <a:off x="3971875" y="2284975"/>
            <a:ext cx="1697847" cy="1697847"/>
          </a:xfrm>
          <a:prstGeom prst="ellipse">
            <a:avLst/>
          </a:prstGeom>
          <a:noFill/>
          <a:ln>
            <a:noFill/>
          </a:ln>
        </p:spPr>
      </p:sp>
      <p:sp>
        <p:nvSpPr>
          <p:cNvPr id="664" name="Google Shape;664;p235"/>
          <p:cNvSpPr>
            <a:spLocks noGrp="1"/>
          </p:cNvSpPr>
          <p:nvPr>
            <p:ph type="pic" idx="4"/>
          </p:nvPr>
        </p:nvSpPr>
        <p:spPr>
          <a:xfrm>
            <a:off x="6508815" y="2284975"/>
            <a:ext cx="1697847" cy="1697847"/>
          </a:xfrm>
          <a:prstGeom prst="ellipse">
            <a:avLst/>
          </a:prstGeom>
          <a:noFill/>
          <a:ln>
            <a:noFill/>
          </a:ln>
        </p:spPr>
      </p:sp>
      <p:sp>
        <p:nvSpPr>
          <p:cNvPr id="665" name="Google Shape;665;p235"/>
          <p:cNvSpPr>
            <a:spLocks noGrp="1"/>
          </p:cNvSpPr>
          <p:nvPr>
            <p:ph type="pic" idx="5"/>
          </p:nvPr>
        </p:nvSpPr>
        <p:spPr>
          <a:xfrm>
            <a:off x="9030481" y="2284975"/>
            <a:ext cx="1697847" cy="1697847"/>
          </a:xfrm>
          <a:prstGeom prst="ellipse">
            <a:avLst/>
          </a:prstGeom>
          <a:noFill/>
          <a:ln>
            <a:noFill/>
          </a:ln>
        </p:spPr>
      </p:sp>
      <p:grpSp>
        <p:nvGrpSpPr>
          <p:cNvPr id="666" name="Google Shape;666;p235"/>
          <p:cNvGrpSpPr/>
          <p:nvPr/>
        </p:nvGrpSpPr>
        <p:grpSpPr>
          <a:xfrm>
            <a:off x="347418" y="6409327"/>
            <a:ext cx="224083" cy="221156"/>
            <a:chOff x="4328868" y="5502988"/>
            <a:chExt cx="500307" cy="493774"/>
          </a:xfrm>
        </p:grpSpPr>
        <p:sp>
          <p:nvSpPr>
            <p:cNvPr id="667" name="Google Shape;667;p235">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68" name="Google Shape;668;p235">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669" name="Google Shape;669;p235"/>
          <p:cNvGrpSpPr/>
          <p:nvPr/>
        </p:nvGrpSpPr>
        <p:grpSpPr>
          <a:xfrm flipH="1">
            <a:off x="933709" y="6409327"/>
            <a:ext cx="224083" cy="221156"/>
            <a:chOff x="4328868" y="5502988"/>
            <a:chExt cx="500307" cy="493774"/>
          </a:xfrm>
        </p:grpSpPr>
        <p:sp>
          <p:nvSpPr>
            <p:cNvPr id="670" name="Google Shape;670;p235">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71" name="Google Shape;671;p235">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672" name="Google Shape;672;p235"/>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73"/>
        <p:cNvGrpSpPr/>
        <p:nvPr/>
      </p:nvGrpSpPr>
      <p:grpSpPr>
        <a:xfrm>
          <a:off x="0" y="0"/>
          <a:ext cx="0" cy="0"/>
          <a:chOff x="0" y="0"/>
          <a:chExt cx="0" cy="0"/>
        </a:xfrm>
      </p:grpSpPr>
      <p:sp>
        <p:nvSpPr>
          <p:cNvPr id="674" name="Google Shape;674;p236"/>
          <p:cNvSpPr>
            <a:spLocks noGrp="1"/>
          </p:cNvSpPr>
          <p:nvPr>
            <p:ph type="pic" idx="2"/>
          </p:nvPr>
        </p:nvSpPr>
        <p:spPr>
          <a:xfrm>
            <a:off x="1244507" y="2113525"/>
            <a:ext cx="1697847" cy="1697847"/>
          </a:xfrm>
          <a:prstGeom prst="ellipse">
            <a:avLst/>
          </a:prstGeom>
          <a:noFill/>
          <a:ln>
            <a:noFill/>
          </a:ln>
        </p:spPr>
      </p:sp>
      <p:sp>
        <p:nvSpPr>
          <p:cNvPr id="675" name="Google Shape;675;p236"/>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76" name="Google Shape;676;p236"/>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77" name="Google Shape;677;p236"/>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678" name="Google Shape;678;p236"/>
          <p:cNvGrpSpPr/>
          <p:nvPr/>
        </p:nvGrpSpPr>
        <p:grpSpPr>
          <a:xfrm>
            <a:off x="347418" y="6409327"/>
            <a:ext cx="224083" cy="221156"/>
            <a:chOff x="4328868" y="5502988"/>
            <a:chExt cx="500307" cy="493774"/>
          </a:xfrm>
        </p:grpSpPr>
        <p:sp>
          <p:nvSpPr>
            <p:cNvPr id="679" name="Google Shape;679;p236">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80" name="Google Shape;680;p236">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681" name="Google Shape;681;p236"/>
          <p:cNvGrpSpPr/>
          <p:nvPr/>
        </p:nvGrpSpPr>
        <p:grpSpPr>
          <a:xfrm flipH="1">
            <a:off x="933709" y="6409327"/>
            <a:ext cx="224083" cy="221156"/>
            <a:chOff x="4328868" y="5502988"/>
            <a:chExt cx="500307" cy="493774"/>
          </a:xfrm>
        </p:grpSpPr>
        <p:sp>
          <p:nvSpPr>
            <p:cNvPr id="682" name="Google Shape;682;p236">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83" name="Google Shape;683;p236">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684" name="Google Shape;684;p236"/>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685"/>
        <p:cNvGrpSpPr/>
        <p:nvPr/>
      </p:nvGrpSpPr>
      <p:grpSpPr>
        <a:xfrm>
          <a:off x="0" y="0"/>
          <a:ext cx="0" cy="0"/>
          <a:chOff x="0" y="0"/>
          <a:chExt cx="0" cy="0"/>
        </a:xfrm>
      </p:grpSpPr>
      <p:sp>
        <p:nvSpPr>
          <p:cNvPr id="686" name="Google Shape;686;p237"/>
          <p:cNvSpPr>
            <a:spLocks noGrp="1"/>
          </p:cNvSpPr>
          <p:nvPr>
            <p:ph type="pic" idx="2"/>
          </p:nvPr>
        </p:nvSpPr>
        <p:spPr>
          <a:xfrm>
            <a:off x="1450199" y="2284975"/>
            <a:ext cx="1697847" cy="1697847"/>
          </a:xfrm>
          <a:prstGeom prst="rect">
            <a:avLst/>
          </a:prstGeom>
          <a:noFill/>
          <a:ln>
            <a:noFill/>
          </a:ln>
        </p:spPr>
      </p:sp>
      <p:sp>
        <p:nvSpPr>
          <p:cNvPr id="687" name="Google Shape;687;p237"/>
          <p:cNvSpPr>
            <a:spLocks noGrp="1"/>
          </p:cNvSpPr>
          <p:nvPr>
            <p:ph type="pic" idx="3"/>
          </p:nvPr>
        </p:nvSpPr>
        <p:spPr>
          <a:xfrm>
            <a:off x="3971875" y="2284975"/>
            <a:ext cx="1697847" cy="1697847"/>
          </a:xfrm>
          <a:prstGeom prst="rect">
            <a:avLst/>
          </a:prstGeom>
          <a:noFill/>
          <a:ln>
            <a:noFill/>
          </a:ln>
        </p:spPr>
      </p:sp>
      <p:sp>
        <p:nvSpPr>
          <p:cNvPr id="688" name="Google Shape;688;p237"/>
          <p:cNvSpPr>
            <a:spLocks noGrp="1"/>
          </p:cNvSpPr>
          <p:nvPr>
            <p:ph type="pic" idx="4"/>
          </p:nvPr>
        </p:nvSpPr>
        <p:spPr>
          <a:xfrm>
            <a:off x="6508815" y="2284975"/>
            <a:ext cx="1697847" cy="1697847"/>
          </a:xfrm>
          <a:prstGeom prst="rect">
            <a:avLst/>
          </a:prstGeom>
          <a:noFill/>
          <a:ln>
            <a:noFill/>
          </a:ln>
        </p:spPr>
      </p:sp>
      <p:sp>
        <p:nvSpPr>
          <p:cNvPr id="689" name="Google Shape;689;p237"/>
          <p:cNvSpPr>
            <a:spLocks noGrp="1"/>
          </p:cNvSpPr>
          <p:nvPr>
            <p:ph type="pic" idx="5"/>
          </p:nvPr>
        </p:nvSpPr>
        <p:spPr>
          <a:xfrm>
            <a:off x="9030481" y="2284975"/>
            <a:ext cx="1697847" cy="1697847"/>
          </a:xfrm>
          <a:prstGeom prst="rect">
            <a:avLst/>
          </a:prstGeom>
          <a:noFill/>
          <a:ln>
            <a:noFill/>
          </a:ln>
        </p:spPr>
      </p:sp>
      <p:sp>
        <p:nvSpPr>
          <p:cNvPr id="690" name="Google Shape;690;p237"/>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1" name="Google Shape;691;p237"/>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2" name="Google Shape;692;p237"/>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693" name="Google Shape;693;p237"/>
          <p:cNvGrpSpPr/>
          <p:nvPr/>
        </p:nvGrpSpPr>
        <p:grpSpPr>
          <a:xfrm>
            <a:off x="347418" y="6409327"/>
            <a:ext cx="224083" cy="221156"/>
            <a:chOff x="4328868" y="5502988"/>
            <a:chExt cx="500307" cy="493774"/>
          </a:xfrm>
        </p:grpSpPr>
        <p:sp>
          <p:nvSpPr>
            <p:cNvPr id="694" name="Google Shape;694;p237">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95" name="Google Shape;695;p237">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696" name="Google Shape;696;p237"/>
          <p:cNvGrpSpPr/>
          <p:nvPr/>
        </p:nvGrpSpPr>
        <p:grpSpPr>
          <a:xfrm flipH="1">
            <a:off x="933709" y="6409327"/>
            <a:ext cx="224083" cy="221156"/>
            <a:chOff x="4328868" y="5502988"/>
            <a:chExt cx="500307" cy="493774"/>
          </a:xfrm>
        </p:grpSpPr>
        <p:sp>
          <p:nvSpPr>
            <p:cNvPr id="697" name="Google Shape;697;p237">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98" name="Google Shape;698;p237">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699" name="Google Shape;699;p237"/>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700"/>
        <p:cNvGrpSpPr/>
        <p:nvPr/>
      </p:nvGrpSpPr>
      <p:grpSpPr>
        <a:xfrm>
          <a:off x="0" y="0"/>
          <a:ext cx="0" cy="0"/>
          <a:chOff x="0" y="0"/>
          <a:chExt cx="0" cy="0"/>
        </a:xfrm>
      </p:grpSpPr>
      <p:sp>
        <p:nvSpPr>
          <p:cNvPr id="701" name="Google Shape;701;p238"/>
          <p:cNvSpPr>
            <a:spLocks noGrp="1"/>
          </p:cNvSpPr>
          <p:nvPr>
            <p:ph type="pic" idx="2"/>
          </p:nvPr>
        </p:nvSpPr>
        <p:spPr>
          <a:xfrm>
            <a:off x="4943475" y="1228728"/>
            <a:ext cx="2362200" cy="3260725"/>
          </a:xfrm>
          <a:prstGeom prst="rect">
            <a:avLst/>
          </a:prstGeom>
          <a:noFill/>
          <a:ln>
            <a:noFill/>
          </a:ln>
        </p:spPr>
      </p:sp>
      <p:sp>
        <p:nvSpPr>
          <p:cNvPr id="702" name="Google Shape;702;p238"/>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3" name="Google Shape;703;p238"/>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4" name="Google Shape;704;p238"/>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705" name="Google Shape;705;p238"/>
          <p:cNvGrpSpPr/>
          <p:nvPr/>
        </p:nvGrpSpPr>
        <p:grpSpPr>
          <a:xfrm>
            <a:off x="347418" y="6409327"/>
            <a:ext cx="224083" cy="221156"/>
            <a:chOff x="4328868" y="5502988"/>
            <a:chExt cx="500307" cy="493774"/>
          </a:xfrm>
        </p:grpSpPr>
        <p:sp>
          <p:nvSpPr>
            <p:cNvPr id="706" name="Google Shape;706;p238">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07" name="Google Shape;707;p238">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708" name="Google Shape;708;p238"/>
          <p:cNvGrpSpPr/>
          <p:nvPr/>
        </p:nvGrpSpPr>
        <p:grpSpPr>
          <a:xfrm flipH="1">
            <a:off x="933709" y="6409327"/>
            <a:ext cx="224083" cy="221156"/>
            <a:chOff x="4328868" y="5502988"/>
            <a:chExt cx="500307" cy="493774"/>
          </a:xfrm>
        </p:grpSpPr>
        <p:sp>
          <p:nvSpPr>
            <p:cNvPr id="709" name="Google Shape;709;p238">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10" name="Google Shape;710;p238">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711" name="Google Shape;711;p238"/>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712"/>
        <p:cNvGrpSpPr/>
        <p:nvPr/>
      </p:nvGrpSpPr>
      <p:grpSpPr>
        <a:xfrm>
          <a:off x="0" y="0"/>
          <a:ext cx="0" cy="0"/>
          <a:chOff x="0" y="0"/>
          <a:chExt cx="0" cy="0"/>
        </a:xfrm>
      </p:grpSpPr>
      <p:sp>
        <p:nvSpPr>
          <p:cNvPr id="713" name="Google Shape;713;p239"/>
          <p:cNvSpPr>
            <a:spLocks noGrp="1"/>
          </p:cNvSpPr>
          <p:nvPr>
            <p:ph type="pic" idx="2"/>
          </p:nvPr>
        </p:nvSpPr>
        <p:spPr>
          <a:xfrm>
            <a:off x="1222375" y="1945433"/>
            <a:ext cx="3106739" cy="2016211"/>
          </a:xfrm>
          <a:prstGeom prst="rect">
            <a:avLst/>
          </a:prstGeom>
          <a:noFill/>
          <a:ln>
            <a:noFill/>
          </a:ln>
        </p:spPr>
      </p:sp>
      <p:sp>
        <p:nvSpPr>
          <p:cNvPr id="714" name="Google Shape;714;p239"/>
          <p:cNvSpPr>
            <a:spLocks noGrp="1"/>
          </p:cNvSpPr>
          <p:nvPr>
            <p:ph type="pic" idx="3"/>
          </p:nvPr>
        </p:nvSpPr>
        <p:spPr>
          <a:xfrm>
            <a:off x="4533785" y="1945433"/>
            <a:ext cx="3106739" cy="2016211"/>
          </a:xfrm>
          <a:prstGeom prst="rect">
            <a:avLst/>
          </a:prstGeom>
          <a:noFill/>
          <a:ln>
            <a:noFill/>
          </a:ln>
        </p:spPr>
      </p:sp>
      <p:sp>
        <p:nvSpPr>
          <p:cNvPr id="715" name="Google Shape;715;p239"/>
          <p:cNvSpPr>
            <a:spLocks noGrp="1"/>
          </p:cNvSpPr>
          <p:nvPr>
            <p:ph type="pic" idx="4"/>
          </p:nvPr>
        </p:nvSpPr>
        <p:spPr>
          <a:xfrm>
            <a:off x="7858048" y="1945433"/>
            <a:ext cx="3106739" cy="2016211"/>
          </a:xfrm>
          <a:prstGeom prst="rect">
            <a:avLst/>
          </a:prstGeom>
          <a:noFill/>
          <a:ln>
            <a:noFill/>
          </a:ln>
        </p:spPr>
      </p:sp>
      <p:sp>
        <p:nvSpPr>
          <p:cNvPr id="716" name="Google Shape;716;p239"/>
          <p:cNvSpPr>
            <a:spLocks noGrp="1"/>
          </p:cNvSpPr>
          <p:nvPr>
            <p:ph type="pic" idx="5"/>
          </p:nvPr>
        </p:nvSpPr>
        <p:spPr>
          <a:xfrm>
            <a:off x="1222375" y="4177345"/>
            <a:ext cx="3106739" cy="2016211"/>
          </a:xfrm>
          <a:prstGeom prst="rect">
            <a:avLst/>
          </a:prstGeom>
          <a:noFill/>
          <a:ln>
            <a:noFill/>
          </a:ln>
        </p:spPr>
      </p:sp>
      <p:sp>
        <p:nvSpPr>
          <p:cNvPr id="717" name="Google Shape;717;p239"/>
          <p:cNvSpPr>
            <a:spLocks noGrp="1"/>
          </p:cNvSpPr>
          <p:nvPr>
            <p:ph type="pic" idx="6"/>
          </p:nvPr>
        </p:nvSpPr>
        <p:spPr>
          <a:xfrm>
            <a:off x="4533785" y="4177345"/>
            <a:ext cx="3106739" cy="2016211"/>
          </a:xfrm>
          <a:prstGeom prst="rect">
            <a:avLst/>
          </a:prstGeom>
          <a:noFill/>
          <a:ln>
            <a:noFill/>
          </a:ln>
        </p:spPr>
      </p:sp>
      <p:sp>
        <p:nvSpPr>
          <p:cNvPr id="718" name="Google Shape;718;p239"/>
          <p:cNvSpPr>
            <a:spLocks noGrp="1"/>
          </p:cNvSpPr>
          <p:nvPr>
            <p:ph type="pic" idx="7"/>
          </p:nvPr>
        </p:nvSpPr>
        <p:spPr>
          <a:xfrm>
            <a:off x="7858048" y="4177345"/>
            <a:ext cx="3106739" cy="2016211"/>
          </a:xfrm>
          <a:prstGeom prst="rect">
            <a:avLst/>
          </a:prstGeom>
          <a:noFill/>
          <a:ln>
            <a:noFill/>
          </a:ln>
        </p:spPr>
      </p:sp>
      <p:sp>
        <p:nvSpPr>
          <p:cNvPr id="719" name="Google Shape;719;p239"/>
          <p:cNvSpPr/>
          <p:nvPr/>
        </p:nvSpPr>
        <p:spPr>
          <a:xfrm flipH="1">
            <a:off x="9305256" y="2655844"/>
            <a:ext cx="1337469" cy="1337469"/>
          </a:xfrm>
          <a:custGeom>
            <a:avLst/>
            <a:gdLst/>
            <a:ahLst/>
            <a:cxnLst/>
            <a:rect l="l" t="t" r="r" b="b"/>
            <a:pathLst>
              <a:path w="1169" h="1169" extrusionOk="0">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rgbClr val="D8D8D8">
              <a:alpha val="14901"/>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400">
              <a:solidFill>
                <a:schemeClr val="accent2"/>
              </a:solidFill>
              <a:latin typeface="Calibri"/>
              <a:ea typeface="Calibri"/>
              <a:cs typeface="Calibri"/>
              <a:sym typeface="Calibri"/>
            </a:endParaRPr>
          </a:p>
        </p:txBody>
      </p:sp>
      <p:sp>
        <p:nvSpPr>
          <p:cNvPr id="720" name="Google Shape;720;p239"/>
          <p:cNvSpPr/>
          <p:nvPr/>
        </p:nvSpPr>
        <p:spPr>
          <a:xfrm flipH="1">
            <a:off x="10870156" y="3855256"/>
            <a:ext cx="521440" cy="521440"/>
          </a:xfrm>
          <a:custGeom>
            <a:avLst/>
            <a:gdLst/>
            <a:ahLst/>
            <a:cxnLst/>
            <a:rect l="l" t="t" r="r" b="b"/>
            <a:pathLst>
              <a:path w="1169" h="1169" extrusionOk="0">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rgbClr val="D8D8D8">
              <a:alpha val="14901"/>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400">
              <a:solidFill>
                <a:schemeClr val="accent2"/>
              </a:solidFill>
              <a:latin typeface="Calibri"/>
              <a:ea typeface="Calibri"/>
              <a:cs typeface="Calibri"/>
              <a:sym typeface="Calibri"/>
            </a:endParaRPr>
          </a:p>
        </p:txBody>
      </p:sp>
      <p:sp>
        <p:nvSpPr>
          <p:cNvPr id="721" name="Google Shape;721;p239"/>
          <p:cNvSpPr/>
          <p:nvPr/>
        </p:nvSpPr>
        <p:spPr>
          <a:xfrm flipH="1">
            <a:off x="8352868" y="2454018"/>
            <a:ext cx="521761" cy="521761"/>
          </a:xfrm>
          <a:custGeom>
            <a:avLst/>
            <a:gdLst/>
            <a:ahLst/>
            <a:cxnLst/>
            <a:rect l="l" t="t" r="r" b="b"/>
            <a:pathLst>
              <a:path w="1169" h="1169" extrusionOk="0">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rgbClr val="D8D8D8">
              <a:alpha val="14901"/>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400">
              <a:solidFill>
                <a:schemeClr val="accent2"/>
              </a:solidFill>
              <a:latin typeface="Calibri"/>
              <a:ea typeface="Calibri"/>
              <a:cs typeface="Calibri"/>
              <a:sym typeface="Calibri"/>
            </a:endParaRPr>
          </a:p>
        </p:txBody>
      </p:sp>
      <p:sp>
        <p:nvSpPr>
          <p:cNvPr id="722" name="Google Shape;722;p239"/>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23" name="Google Shape;723;p239"/>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24" name="Google Shape;724;p239"/>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725" name="Google Shape;725;p239"/>
          <p:cNvGrpSpPr/>
          <p:nvPr/>
        </p:nvGrpSpPr>
        <p:grpSpPr>
          <a:xfrm>
            <a:off x="347418" y="6409327"/>
            <a:ext cx="224083" cy="221156"/>
            <a:chOff x="4328868" y="5502988"/>
            <a:chExt cx="500307" cy="493774"/>
          </a:xfrm>
        </p:grpSpPr>
        <p:sp>
          <p:nvSpPr>
            <p:cNvPr id="726" name="Google Shape;726;p239">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27" name="Google Shape;727;p239">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728" name="Google Shape;728;p239"/>
          <p:cNvGrpSpPr/>
          <p:nvPr/>
        </p:nvGrpSpPr>
        <p:grpSpPr>
          <a:xfrm flipH="1">
            <a:off x="933709" y="6409327"/>
            <a:ext cx="224083" cy="221156"/>
            <a:chOff x="4328868" y="5502988"/>
            <a:chExt cx="500307" cy="493774"/>
          </a:xfrm>
        </p:grpSpPr>
        <p:sp>
          <p:nvSpPr>
            <p:cNvPr id="729" name="Google Shape;729;p239">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30" name="Google Shape;730;p239">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731" name="Google Shape;731;p239"/>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21"/>
                                        </p:tgtEl>
                                        <p:attrNameLst>
                                          <p:attrName>style.visibility</p:attrName>
                                        </p:attrNameLst>
                                      </p:cBhvr>
                                      <p:to>
                                        <p:strVal val="visible"/>
                                      </p:to>
                                    </p:set>
                                    <p:anim calcmode="lin" valueType="num">
                                      <p:cBhvr additive="base">
                                        <p:cTn id="7" dur="500"/>
                                        <p:tgtEl>
                                          <p:spTgt spid="72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19"/>
                                        </p:tgtEl>
                                        <p:attrNameLst>
                                          <p:attrName>style.visibility</p:attrName>
                                        </p:attrNameLst>
                                      </p:cBhvr>
                                      <p:to>
                                        <p:strVal val="visible"/>
                                      </p:to>
                                    </p:set>
                                    <p:anim calcmode="lin" valueType="num">
                                      <p:cBhvr additive="base">
                                        <p:cTn id="10" dur="500"/>
                                        <p:tgtEl>
                                          <p:spTgt spid="71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720"/>
                                        </p:tgtEl>
                                        <p:attrNameLst>
                                          <p:attrName>style.visibility</p:attrName>
                                        </p:attrNameLst>
                                      </p:cBhvr>
                                      <p:to>
                                        <p:strVal val="visible"/>
                                      </p:to>
                                    </p:set>
                                    <p:anim calcmode="lin" valueType="num">
                                      <p:cBhvr additive="base">
                                        <p:cTn id="13" dur="500"/>
                                        <p:tgtEl>
                                          <p:spTgt spid="7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732"/>
        <p:cNvGrpSpPr/>
        <p:nvPr/>
      </p:nvGrpSpPr>
      <p:grpSpPr>
        <a:xfrm>
          <a:off x="0" y="0"/>
          <a:ext cx="0" cy="0"/>
          <a:chOff x="0" y="0"/>
          <a:chExt cx="0" cy="0"/>
        </a:xfrm>
      </p:grpSpPr>
      <p:sp>
        <p:nvSpPr>
          <p:cNvPr id="733" name="Google Shape;733;p240"/>
          <p:cNvSpPr>
            <a:spLocks noGrp="1"/>
          </p:cNvSpPr>
          <p:nvPr>
            <p:ph type="pic" idx="2"/>
          </p:nvPr>
        </p:nvSpPr>
        <p:spPr>
          <a:xfrm>
            <a:off x="1192213" y="2152651"/>
            <a:ext cx="3206751" cy="3138488"/>
          </a:xfrm>
          <a:prstGeom prst="rect">
            <a:avLst/>
          </a:prstGeom>
          <a:noFill/>
          <a:ln>
            <a:noFill/>
          </a:ln>
        </p:spPr>
      </p:sp>
      <p:sp>
        <p:nvSpPr>
          <p:cNvPr id="734" name="Google Shape;734;p240"/>
          <p:cNvSpPr>
            <a:spLocks noGrp="1"/>
          </p:cNvSpPr>
          <p:nvPr>
            <p:ph type="pic" idx="3"/>
          </p:nvPr>
        </p:nvSpPr>
        <p:spPr>
          <a:xfrm>
            <a:off x="4487879" y="2152651"/>
            <a:ext cx="3206751" cy="3138488"/>
          </a:xfrm>
          <a:prstGeom prst="rect">
            <a:avLst/>
          </a:prstGeom>
          <a:noFill/>
          <a:ln>
            <a:noFill/>
          </a:ln>
        </p:spPr>
      </p:sp>
      <p:sp>
        <p:nvSpPr>
          <p:cNvPr id="735" name="Google Shape;735;p240"/>
          <p:cNvSpPr>
            <a:spLocks noGrp="1"/>
          </p:cNvSpPr>
          <p:nvPr>
            <p:ph type="pic" idx="4"/>
          </p:nvPr>
        </p:nvSpPr>
        <p:spPr>
          <a:xfrm>
            <a:off x="7809945" y="2152651"/>
            <a:ext cx="3206751" cy="3138488"/>
          </a:xfrm>
          <a:prstGeom prst="rect">
            <a:avLst/>
          </a:prstGeom>
          <a:noFill/>
          <a:ln>
            <a:noFill/>
          </a:ln>
        </p:spPr>
      </p:sp>
      <p:sp>
        <p:nvSpPr>
          <p:cNvPr id="736" name="Google Shape;736;p240"/>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37" name="Google Shape;737;p240"/>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38" name="Google Shape;738;p240"/>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739" name="Google Shape;739;p240"/>
          <p:cNvGrpSpPr/>
          <p:nvPr/>
        </p:nvGrpSpPr>
        <p:grpSpPr>
          <a:xfrm>
            <a:off x="347418" y="6409327"/>
            <a:ext cx="224083" cy="221156"/>
            <a:chOff x="4328868" y="5502988"/>
            <a:chExt cx="500307" cy="493774"/>
          </a:xfrm>
        </p:grpSpPr>
        <p:sp>
          <p:nvSpPr>
            <p:cNvPr id="740" name="Google Shape;740;p240">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41" name="Google Shape;741;p240">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742" name="Google Shape;742;p240"/>
          <p:cNvGrpSpPr/>
          <p:nvPr/>
        </p:nvGrpSpPr>
        <p:grpSpPr>
          <a:xfrm flipH="1">
            <a:off x="933709" y="6409327"/>
            <a:ext cx="224083" cy="221156"/>
            <a:chOff x="4328868" y="5502988"/>
            <a:chExt cx="500307" cy="493774"/>
          </a:xfrm>
        </p:grpSpPr>
        <p:sp>
          <p:nvSpPr>
            <p:cNvPr id="743" name="Google Shape;743;p240">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44" name="Google Shape;744;p240">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745" name="Google Shape;745;p240"/>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136"/>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746"/>
        <p:cNvGrpSpPr/>
        <p:nvPr/>
      </p:nvGrpSpPr>
      <p:grpSpPr>
        <a:xfrm>
          <a:off x="0" y="0"/>
          <a:ext cx="0" cy="0"/>
          <a:chOff x="0" y="0"/>
          <a:chExt cx="0" cy="0"/>
        </a:xfrm>
      </p:grpSpPr>
      <p:sp>
        <p:nvSpPr>
          <p:cNvPr id="747" name="Google Shape;747;p241"/>
          <p:cNvSpPr>
            <a:spLocks noGrp="1"/>
          </p:cNvSpPr>
          <p:nvPr>
            <p:ph type="pic" idx="2"/>
          </p:nvPr>
        </p:nvSpPr>
        <p:spPr>
          <a:xfrm>
            <a:off x="1045467" y="2283009"/>
            <a:ext cx="4969744" cy="3753339"/>
          </a:xfrm>
          <a:prstGeom prst="rect">
            <a:avLst/>
          </a:prstGeom>
          <a:noFill/>
          <a:ln>
            <a:noFill/>
          </a:ln>
        </p:spPr>
      </p:sp>
      <p:sp>
        <p:nvSpPr>
          <p:cNvPr id="748" name="Google Shape;748;p241"/>
          <p:cNvSpPr>
            <a:spLocks noGrp="1"/>
          </p:cNvSpPr>
          <p:nvPr>
            <p:ph type="pic" idx="3"/>
          </p:nvPr>
        </p:nvSpPr>
        <p:spPr>
          <a:xfrm>
            <a:off x="6516763" y="2283009"/>
            <a:ext cx="4969744" cy="3753339"/>
          </a:xfrm>
          <a:prstGeom prst="rect">
            <a:avLst/>
          </a:prstGeom>
          <a:noFill/>
          <a:ln>
            <a:noFill/>
          </a:ln>
        </p:spPr>
      </p:sp>
      <p:sp>
        <p:nvSpPr>
          <p:cNvPr id="749" name="Google Shape;749;p241"/>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0" name="Google Shape;750;p241"/>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1" name="Google Shape;751;p241"/>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752" name="Google Shape;752;p241"/>
          <p:cNvGrpSpPr/>
          <p:nvPr/>
        </p:nvGrpSpPr>
        <p:grpSpPr>
          <a:xfrm>
            <a:off x="347418" y="6409327"/>
            <a:ext cx="224083" cy="221156"/>
            <a:chOff x="4328868" y="5502988"/>
            <a:chExt cx="500307" cy="493774"/>
          </a:xfrm>
        </p:grpSpPr>
        <p:sp>
          <p:nvSpPr>
            <p:cNvPr id="753" name="Google Shape;753;p241">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54" name="Google Shape;754;p241">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755" name="Google Shape;755;p241"/>
          <p:cNvGrpSpPr/>
          <p:nvPr/>
        </p:nvGrpSpPr>
        <p:grpSpPr>
          <a:xfrm flipH="1">
            <a:off x="933709" y="6409327"/>
            <a:ext cx="224083" cy="221156"/>
            <a:chOff x="4328868" y="5502988"/>
            <a:chExt cx="500307" cy="493774"/>
          </a:xfrm>
        </p:grpSpPr>
        <p:sp>
          <p:nvSpPr>
            <p:cNvPr id="756" name="Google Shape;756;p241">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57" name="Google Shape;757;p241">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758" name="Google Shape;758;p241"/>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759"/>
        <p:cNvGrpSpPr/>
        <p:nvPr/>
      </p:nvGrpSpPr>
      <p:grpSpPr>
        <a:xfrm>
          <a:off x="0" y="0"/>
          <a:ext cx="0" cy="0"/>
          <a:chOff x="0" y="0"/>
          <a:chExt cx="0" cy="0"/>
        </a:xfrm>
      </p:grpSpPr>
      <p:sp>
        <p:nvSpPr>
          <p:cNvPr id="760" name="Google Shape;760;p242"/>
          <p:cNvSpPr>
            <a:spLocks noGrp="1"/>
          </p:cNvSpPr>
          <p:nvPr>
            <p:ph type="pic" idx="2"/>
          </p:nvPr>
        </p:nvSpPr>
        <p:spPr>
          <a:xfrm>
            <a:off x="1045467" y="2283009"/>
            <a:ext cx="4969744" cy="3753339"/>
          </a:xfrm>
          <a:prstGeom prst="rect">
            <a:avLst/>
          </a:prstGeom>
          <a:noFill/>
          <a:ln>
            <a:noFill/>
          </a:ln>
        </p:spPr>
      </p:sp>
      <p:sp>
        <p:nvSpPr>
          <p:cNvPr id="761" name="Google Shape;761;p242"/>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2" name="Google Shape;762;p242"/>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3" name="Google Shape;763;p242"/>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764" name="Google Shape;764;p242"/>
          <p:cNvGrpSpPr/>
          <p:nvPr/>
        </p:nvGrpSpPr>
        <p:grpSpPr>
          <a:xfrm>
            <a:off x="347418" y="6409327"/>
            <a:ext cx="224083" cy="221156"/>
            <a:chOff x="4328868" y="5502988"/>
            <a:chExt cx="500307" cy="493774"/>
          </a:xfrm>
        </p:grpSpPr>
        <p:sp>
          <p:nvSpPr>
            <p:cNvPr id="765" name="Google Shape;765;p242">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66" name="Google Shape;766;p242">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767" name="Google Shape;767;p242"/>
          <p:cNvGrpSpPr/>
          <p:nvPr/>
        </p:nvGrpSpPr>
        <p:grpSpPr>
          <a:xfrm flipH="1">
            <a:off x="933709" y="6409327"/>
            <a:ext cx="224083" cy="221156"/>
            <a:chOff x="4328868" y="5502988"/>
            <a:chExt cx="500307" cy="493774"/>
          </a:xfrm>
        </p:grpSpPr>
        <p:sp>
          <p:nvSpPr>
            <p:cNvPr id="768" name="Google Shape;768;p242">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69" name="Google Shape;769;p242">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770" name="Google Shape;770;p242"/>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771"/>
        <p:cNvGrpSpPr/>
        <p:nvPr/>
      </p:nvGrpSpPr>
      <p:grpSpPr>
        <a:xfrm>
          <a:off x="0" y="0"/>
          <a:ext cx="0" cy="0"/>
          <a:chOff x="0" y="0"/>
          <a:chExt cx="0" cy="0"/>
        </a:xfrm>
      </p:grpSpPr>
      <p:sp>
        <p:nvSpPr>
          <p:cNvPr id="772" name="Google Shape;772;p243"/>
          <p:cNvSpPr>
            <a:spLocks noGrp="1"/>
          </p:cNvSpPr>
          <p:nvPr>
            <p:ph type="pic" idx="2"/>
          </p:nvPr>
        </p:nvSpPr>
        <p:spPr>
          <a:xfrm>
            <a:off x="0" y="1"/>
            <a:ext cx="12192000" cy="3143251"/>
          </a:xfrm>
          <a:prstGeom prst="rect">
            <a:avLst/>
          </a:prstGeom>
          <a:noFill/>
          <a:ln>
            <a:noFill/>
          </a:ln>
        </p:spPr>
      </p:sp>
      <p:sp>
        <p:nvSpPr>
          <p:cNvPr id="773" name="Google Shape;773;p243"/>
          <p:cNvSpPr>
            <a:spLocks noGrp="1"/>
          </p:cNvSpPr>
          <p:nvPr>
            <p:ph type="pic" idx="3"/>
          </p:nvPr>
        </p:nvSpPr>
        <p:spPr>
          <a:xfrm>
            <a:off x="1456606" y="1280898"/>
            <a:ext cx="1550340" cy="2598991"/>
          </a:xfrm>
          <a:prstGeom prst="rect">
            <a:avLst/>
          </a:prstGeom>
          <a:noFill/>
          <a:ln>
            <a:noFill/>
          </a:ln>
        </p:spPr>
      </p:sp>
      <p:sp>
        <p:nvSpPr>
          <p:cNvPr id="774" name="Google Shape;774;p243"/>
          <p:cNvSpPr>
            <a:spLocks noGrp="1"/>
          </p:cNvSpPr>
          <p:nvPr>
            <p:ph type="pic" idx="4"/>
          </p:nvPr>
        </p:nvSpPr>
        <p:spPr>
          <a:xfrm>
            <a:off x="2855740" y="839413"/>
            <a:ext cx="1776413" cy="2977979"/>
          </a:xfrm>
          <a:prstGeom prst="rect">
            <a:avLst/>
          </a:prstGeom>
          <a:noFill/>
          <a:ln>
            <a:noFill/>
          </a:ln>
        </p:spPr>
      </p:sp>
      <p:sp>
        <p:nvSpPr>
          <p:cNvPr id="775" name="Google Shape;775;p243"/>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76" name="Google Shape;776;p243"/>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77" name="Google Shape;777;p243"/>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778" name="Google Shape;778;p243"/>
          <p:cNvGrpSpPr/>
          <p:nvPr/>
        </p:nvGrpSpPr>
        <p:grpSpPr>
          <a:xfrm>
            <a:off x="347418" y="6409327"/>
            <a:ext cx="224083" cy="221156"/>
            <a:chOff x="4328868" y="5502988"/>
            <a:chExt cx="500307" cy="493774"/>
          </a:xfrm>
        </p:grpSpPr>
        <p:sp>
          <p:nvSpPr>
            <p:cNvPr id="779" name="Google Shape;779;p243">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80" name="Google Shape;780;p243">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781" name="Google Shape;781;p243"/>
          <p:cNvGrpSpPr/>
          <p:nvPr/>
        </p:nvGrpSpPr>
        <p:grpSpPr>
          <a:xfrm flipH="1">
            <a:off x="933709" y="6409327"/>
            <a:ext cx="224083" cy="221156"/>
            <a:chOff x="4328868" y="5502988"/>
            <a:chExt cx="500307" cy="493774"/>
          </a:xfrm>
        </p:grpSpPr>
        <p:sp>
          <p:nvSpPr>
            <p:cNvPr id="782" name="Google Shape;782;p243">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83" name="Google Shape;783;p243">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784" name="Google Shape;784;p243"/>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785"/>
        <p:cNvGrpSpPr/>
        <p:nvPr/>
      </p:nvGrpSpPr>
      <p:grpSpPr>
        <a:xfrm>
          <a:off x="0" y="0"/>
          <a:ext cx="0" cy="0"/>
          <a:chOff x="0" y="0"/>
          <a:chExt cx="0" cy="0"/>
        </a:xfrm>
      </p:grpSpPr>
      <p:sp>
        <p:nvSpPr>
          <p:cNvPr id="786" name="Google Shape;786;p244"/>
          <p:cNvSpPr>
            <a:spLocks noGrp="1"/>
          </p:cNvSpPr>
          <p:nvPr>
            <p:ph type="pic" idx="2"/>
          </p:nvPr>
        </p:nvSpPr>
        <p:spPr>
          <a:xfrm>
            <a:off x="5266305" y="3164647"/>
            <a:ext cx="6819991" cy="4020519"/>
          </a:xfrm>
          <a:prstGeom prst="rect">
            <a:avLst/>
          </a:prstGeom>
          <a:noFill/>
          <a:ln>
            <a:noFill/>
          </a:ln>
        </p:spPr>
      </p:sp>
      <p:sp>
        <p:nvSpPr>
          <p:cNvPr id="787" name="Google Shape;787;p244"/>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88" name="Google Shape;788;p244"/>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89" name="Google Shape;789;p244"/>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790" name="Google Shape;790;p244"/>
          <p:cNvGrpSpPr/>
          <p:nvPr/>
        </p:nvGrpSpPr>
        <p:grpSpPr>
          <a:xfrm>
            <a:off x="347418" y="6409327"/>
            <a:ext cx="224083" cy="221156"/>
            <a:chOff x="4328868" y="5502988"/>
            <a:chExt cx="500307" cy="493774"/>
          </a:xfrm>
        </p:grpSpPr>
        <p:sp>
          <p:nvSpPr>
            <p:cNvPr id="791" name="Google Shape;791;p244">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92" name="Google Shape;792;p244">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793" name="Google Shape;793;p244"/>
          <p:cNvGrpSpPr/>
          <p:nvPr/>
        </p:nvGrpSpPr>
        <p:grpSpPr>
          <a:xfrm flipH="1">
            <a:off x="933709" y="6409327"/>
            <a:ext cx="224083" cy="221156"/>
            <a:chOff x="4328868" y="5502988"/>
            <a:chExt cx="500307" cy="493774"/>
          </a:xfrm>
        </p:grpSpPr>
        <p:sp>
          <p:nvSpPr>
            <p:cNvPr id="794" name="Google Shape;794;p244">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95" name="Google Shape;795;p244">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796" name="Google Shape;796;p244"/>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797"/>
        <p:cNvGrpSpPr/>
        <p:nvPr/>
      </p:nvGrpSpPr>
      <p:grpSpPr>
        <a:xfrm>
          <a:off x="0" y="0"/>
          <a:ext cx="0" cy="0"/>
          <a:chOff x="0" y="0"/>
          <a:chExt cx="0" cy="0"/>
        </a:xfrm>
      </p:grpSpPr>
      <p:sp>
        <p:nvSpPr>
          <p:cNvPr id="798" name="Google Shape;798;p245"/>
          <p:cNvSpPr>
            <a:spLocks noGrp="1"/>
          </p:cNvSpPr>
          <p:nvPr>
            <p:ph type="pic" idx="2"/>
          </p:nvPr>
        </p:nvSpPr>
        <p:spPr>
          <a:xfrm>
            <a:off x="0" y="-23813"/>
            <a:ext cx="12192000" cy="4117976"/>
          </a:xfrm>
          <a:prstGeom prst="rect">
            <a:avLst/>
          </a:prstGeom>
          <a:noFill/>
          <a:ln>
            <a:noFill/>
          </a:ln>
        </p:spPr>
      </p:sp>
      <p:sp>
        <p:nvSpPr>
          <p:cNvPr id="799" name="Google Shape;799;p245"/>
          <p:cNvSpPr>
            <a:spLocks noGrp="1"/>
          </p:cNvSpPr>
          <p:nvPr>
            <p:ph type="pic" idx="3"/>
          </p:nvPr>
        </p:nvSpPr>
        <p:spPr>
          <a:xfrm>
            <a:off x="6502326" y="662475"/>
            <a:ext cx="2734983" cy="2969860"/>
          </a:xfrm>
          <a:prstGeom prst="rect">
            <a:avLst/>
          </a:prstGeom>
          <a:noFill/>
          <a:ln>
            <a:noFill/>
          </a:ln>
        </p:spPr>
      </p:sp>
      <p:sp>
        <p:nvSpPr>
          <p:cNvPr id="800" name="Google Shape;800;p245"/>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01" name="Google Shape;801;p245"/>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02" name="Google Shape;802;p245"/>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803" name="Google Shape;803;p245"/>
          <p:cNvGrpSpPr/>
          <p:nvPr/>
        </p:nvGrpSpPr>
        <p:grpSpPr>
          <a:xfrm>
            <a:off x="347418" y="6409327"/>
            <a:ext cx="224083" cy="221156"/>
            <a:chOff x="4328868" y="5502988"/>
            <a:chExt cx="500307" cy="493774"/>
          </a:xfrm>
        </p:grpSpPr>
        <p:sp>
          <p:nvSpPr>
            <p:cNvPr id="804" name="Google Shape;804;p245">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05" name="Google Shape;805;p245">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06" name="Google Shape;806;p245"/>
          <p:cNvGrpSpPr/>
          <p:nvPr/>
        </p:nvGrpSpPr>
        <p:grpSpPr>
          <a:xfrm flipH="1">
            <a:off x="933709" y="6409327"/>
            <a:ext cx="224083" cy="221156"/>
            <a:chOff x="4328868" y="5502988"/>
            <a:chExt cx="500307" cy="493774"/>
          </a:xfrm>
        </p:grpSpPr>
        <p:sp>
          <p:nvSpPr>
            <p:cNvPr id="807" name="Google Shape;807;p245">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08" name="Google Shape;808;p245">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809" name="Google Shape;809;p245"/>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810"/>
        <p:cNvGrpSpPr/>
        <p:nvPr/>
      </p:nvGrpSpPr>
      <p:grpSpPr>
        <a:xfrm>
          <a:off x="0" y="0"/>
          <a:ext cx="0" cy="0"/>
          <a:chOff x="0" y="0"/>
          <a:chExt cx="0" cy="0"/>
        </a:xfrm>
      </p:grpSpPr>
      <p:sp>
        <p:nvSpPr>
          <p:cNvPr id="811" name="Google Shape;811;p246"/>
          <p:cNvSpPr/>
          <p:nvPr/>
        </p:nvSpPr>
        <p:spPr>
          <a:xfrm>
            <a:off x="-3" y="3"/>
            <a:ext cx="12187315" cy="4000500"/>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812" name="Google Shape;812;p246"/>
          <p:cNvSpPr>
            <a:spLocks noGrp="1"/>
          </p:cNvSpPr>
          <p:nvPr>
            <p:ph type="pic" idx="2"/>
          </p:nvPr>
        </p:nvSpPr>
        <p:spPr>
          <a:xfrm>
            <a:off x="4265157" y="1704129"/>
            <a:ext cx="3633145" cy="2288465"/>
          </a:xfrm>
          <a:prstGeom prst="rect">
            <a:avLst/>
          </a:prstGeom>
          <a:noFill/>
          <a:ln>
            <a:noFill/>
          </a:ln>
        </p:spPr>
      </p:sp>
      <p:sp>
        <p:nvSpPr>
          <p:cNvPr id="813" name="Google Shape;813;p246"/>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4" name="Google Shape;814;p246"/>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5" name="Google Shape;815;p246"/>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816" name="Google Shape;816;p246"/>
          <p:cNvGrpSpPr/>
          <p:nvPr/>
        </p:nvGrpSpPr>
        <p:grpSpPr>
          <a:xfrm>
            <a:off x="347418" y="6409327"/>
            <a:ext cx="224083" cy="221156"/>
            <a:chOff x="4328868" y="5502988"/>
            <a:chExt cx="500307" cy="493774"/>
          </a:xfrm>
        </p:grpSpPr>
        <p:sp>
          <p:nvSpPr>
            <p:cNvPr id="817" name="Google Shape;817;p246">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18" name="Google Shape;818;p246">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19" name="Google Shape;819;p246"/>
          <p:cNvGrpSpPr/>
          <p:nvPr/>
        </p:nvGrpSpPr>
        <p:grpSpPr>
          <a:xfrm flipH="1">
            <a:off x="933709" y="6409327"/>
            <a:ext cx="224083" cy="221156"/>
            <a:chOff x="4328868" y="5502988"/>
            <a:chExt cx="500307" cy="493774"/>
          </a:xfrm>
        </p:grpSpPr>
        <p:sp>
          <p:nvSpPr>
            <p:cNvPr id="820" name="Google Shape;820;p246">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21" name="Google Shape;821;p246">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822" name="Google Shape;822;p246"/>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11"/>
                                        </p:tgtEl>
                                        <p:attrNameLst>
                                          <p:attrName>style.visibility</p:attrName>
                                        </p:attrNameLst>
                                      </p:cBhvr>
                                      <p:to>
                                        <p:strVal val="visible"/>
                                      </p:to>
                                    </p:set>
                                    <p:anim calcmode="lin" valueType="num">
                                      <p:cBhvr additive="base">
                                        <p:cTn id="7" dur="500"/>
                                        <p:tgtEl>
                                          <p:spTgt spid="8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823"/>
        <p:cNvGrpSpPr/>
        <p:nvPr/>
      </p:nvGrpSpPr>
      <p:grpSpPr>
        <a:xfrm>
          <a:off x="0" y="0"/>
          <a:ext cx="0" cy="0"/>
          <a:chOff x="0" y="0"/>
          <a:chExt cx="0" cy="0"/>
        </a:xfrm>
      </p:grpSpPr>
      <p:sp>
        <p:nvSpPr>
          <p:cNvPr id="824" name="Google Shape;824;p247"/>
          <p:cNvSpPr>
            <a:spLocks noGrp="1"/>
          </p:cNvSpPr>
          <p:nvPr>
            <p:ph type="pic" idx="2"/>
          </p:nvPr>
        </p:nvSpPr>
        <p:spPr>
          <a:xfrm>
            <a:off x="0" y="2140439"/>
            <a:ext cx="12192000" cy="3241193"/>
          </a:xfrm>
          <a:prstGeom prst="rect">
            <a:avLst/>
          </a:prstGeom>
          <a:noFill/>
          <a:ln>
            <a:noFill/>
          </a:ln>
        </p:spPr>
      </p:sp>
      <p:sp>
        <p:nvSpPr>
          <p:cNvPr id="825" name="Google Shape;825;p247"/>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26" name="Google Shape;826;p247"/>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27" name="Google Shape;827;p247"/>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828" name="Google Shape;828;p247"/>
          <p:cNvGrpSpPr/>
          <p:nvPr/>
        </p:nvGrpSpPr>
        <p:grpSpPr>
          <a:xfrm>
            <a:off x="347418" y="6409327"/>
            <a:ext cx="224083" cy="221156"/>
            <a:chOff x="4328868" y="5502988"/>
            <a:chExt cx="500307" cy="493774"/>
          </a:xfrm>
        </p:grpSpPr>
        <p:sp>
          <p:nvSpPr>
            <p:cNvPr id="829" name="Google Shape;829;p247">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30" name="Google Shape;830;p247">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31" name="Google Shape;831;p247"/>
          <p:cNvGrpSpPr/>
          <p:nvPr/>
        </p:nvGrpSpPr>
        <p:grpSpPr>
          <a:xfrm flipH="1">
            <a:off x="933709" y="6409327"/>
            <a:ext cx="224083" cy="221156"/>
            <a:chOff x="4328868" y="5502988"/>
            <a:chExt cx="500307" cy="493774"/>
          </a:xfrm>
        </p:grpSpPr>
        <p:sp>
          <p:nvSpPr>
            <p:cNvPr id="832" name="Google Shape;832;p247">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33" name="Google Shape;833;p247">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834" name="Google Shape;834;p247"/>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835"/>
        <p:cNvGrpSpPr/>
        <p:nvPr/>
      </p:nvGrpSpPr>
      <p:grpSpPr>
        <a:xfrm>
          <a:off x="0" y="0"/>
          <a:ext cx="0" cy="0"/>
          <a:chOff x="0" y="0"/>
          <a:chExt cx="0" cy="0"/>
        </a:xfrm>
      </p:grpSpPr>
      <p:sp>
        <p:nvSpPr>
          <p:cNvPr id="836" name="Google Shape;836;p248"/>
          <p:cNvSpPr>
            <a:spLocks noGrp="1"/>
          </p:cNvSpPr>
          <p:nvPr>
            <p:ph type="pic" idx="2"/>
          </p:nvPr>
        </p:nvSpPr>
        <p:spPr>
          <a:xfrm>
            <a:off x="1296107" y="3516316"/>
            <a:ext cx="1366837" cy="1366837"/>
          </a:xfrm>
          <a:prstGeom prst="ellipse">
            <a:avLst/>
          </a:prstGeom>
          <a:noFill/>
          <a:ln w="57150" cap="flat" cmpd="sng">
            <a:solidFill>
              <a:schemeClr val="accent1"/>
            </a:solidFill>
            <a:prstDash val="solid"/>
            <a:round/>
            <a:headEnd type="none" w="sm" len="sm"/>
            <a:tailEnd type="none" w="sm" len="sm"/>
          </a:ln>
        </p:spPr>
      </p:sp>
      <p:sp>
        <p:nvSpPr>
          <p:cNvPr id="837" name="Google Shape;837;p248"/>
          <p:cNvSpPr>
            <a:spLocks noGrp="1"/>
          </p:cNvSpPr>
          <p:nvPr>
            <p:ph type="pic" idx="3"/>
          </p:nvPr>
        </p:nvSpPr>
        <p:spPr>
          <a:xfrm>
            <a:off x="9529058" y="4823212"/>
            <a:ext cx="1366837" cy="1366837"/>
          </a:xfrm>
          <a:prstGeom prst="ellipse">
            <a:avLst/>
          </a:prstGeom>
          <a:noFill/>
          <a:ln w="57150" cap="flat" cmpd="sng">
            <a:solidFill>
              <a:schemeClr val="accent2"/>
            </a:solidFill>
            <a:prstDash val="solid"/>
            <a:round/>
            <a:headEnd type="none" w="sm" len="sm"/>
            <a:tailEnd type="none" w="sm" len="sm"/>
          </a:ln>
        </p:spPr>
      </p:sp>
      <p:sp>
        <p:nvSpPr>
          <p:cNvPr id="838" name="Google Shape;838;p248"/>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39" name="Google Shape;839;p248"/>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40" name="Google Shape;840;p248"/>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841" name="Google Shape;841;p248"/>
          <p:cNvGrpSpPr/>
          <p:nvPr/>
        </p:nvGrpSpPr>
        <p:grpSpPr>
          <a:xfrm>
            <a:off x="347418" y="6409327"/>
            <a:ext cx="224083" cy="221156"/>
            <a:chOff x="4328868" y="5502988"/>
            <a:chExt cx="500307" cy="493774"/>
          </a:xfrm>
        </p:grpSpPr>
        <p:sp>
          <p:nvSpPr>
            <p:cNvPr id="842" name="Google Shape;842;p248">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43" name="Google Shape;843;p248">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44" name="Google Shape;844;p248"/>
          <p:cNvGrpSpPr/>
          <p:nvPr/>
        </p:nvGrpSpPr>
        <p:grpSpPr>
          <a:xfrm flipH="1">
            <a:off x="933709" y="6409327"/>
            <a:ext cx="224083" cy="221156"/>
            <a:chOff x="4328868" y="5502988"/>
            <a:chExt cx="500307" cy="493774"/>
          </a:xfrm>
        </p:grpSpPr>
        <p:sp>
          <p:nvSpPr>
            <p:cNvPr id="845" name="Google Shape;845;p248">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46" name="Google Shape;846;p248">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847" name="Google Shape;847;p248"/>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848"/>
        <p:cNvGrpSpPr/>
        <p:nvPr/>
      </p:nvGrpSpPr>
      <p:grpSpPr>
        <a:xfrm>
          <a:off x="0" y="0"/>
          <a:ext cx="0" cy="0"/>
          <a:chOff x="0" y="0"/>
          <a:chExt cx="0" cy="0"/>
        </a:xfrm>
      </p:grpSpPr>
      <p:sp>
        <p:nvSpPr>
          <p:cNvPr id="849" name="Google Shape;849;p249"/>
          <p:cNvSpPr>
            <a:spLocks noGrp="1"/>
          </p:cNvSpPr>
          <p:nvPr>
            <p:ph type="pic" idx="2"/>
          </p:nvPr>
        </p:nvSpPr>
        <p:spPr>
          <a:xfrm>
            <a:off x="1296107" y="3614792"/>
            <a:ext cx="1366837" cy="1366837"/>
          </a:xfrm>
          <a:prstGeom prst="ellipse">
            <a:avLst/>
          </a:prstGeom>
          <a:noFill/>
          <a:ln w="57150" cap="flat" cmpd="sng">
            <a:solidFill>
              <a:schemeClr val="accent5"/>
            </a:solidFill>
            <a:prstDash val="solid"/>
            <a:round/>
            <a:headEnd type="none" w="sm" len="sm"/>
            <a:tailEnd type="none" w="sm" len="sm"/>
          </a:ln>
        </p:spPr>
      </p:sp>
      <p:sp>
        <p:nvSpPr>
          <p:cNvPr id="850" name="Google Shape;850;p249"/>
          <p:cNvSpPr>
            <a:spLocks noGrp="1"/>
          </p:cNvSpPr>
          <p:nvPr>
            <p:ph type="pic" idx="3"/>
          </p:nvPr>
        </p:nvSpPr>
        <p:spPr>
          <a:xfrm>
            <a:off x="9529058" y="4921688"/>
            <a:ext cx="1366837" cy="1366837"/>
          </a:xfrm>
          <a:prstGeom prst="ellipse">
            <a:avLst/>
          </a:prstGeom>
          <a:noFill/>
          <a:ln w="57150" cap="flat" cmpd="sng">
            <a:solidFill>
              <a:schemeClr val="accent6"/>
            </a:solidFill>
            <a:prstDash val="solid"/>
            <a:round/>
            <a:headEnd type="none" w="sm" len="sm"/>
            <a:tailEnd type="none" w="sm" len="sm"/>
          </a:ln>
        </p:spPr>
      </p:sp>
      <p:sp>
        <p:nvSpPr>
          <p:cNvPr id="851" name="Google Shape;851;p249"/>
          <p:cNvSpPr>
            <a:spLocks noGrp="1"/>
          </p:cNvSpPr>
          <p:nvPr>
            <p:ph type="pic" idx="4"/>
          </p:nvPr>
        </p:nvSpPr>
        <p:spPr>
          <a:xfrm>
            <a:off x="1296107" y="971204"/>
            <a:ext cx="1366837" cy="1366837"/>
          </a:xfrm>
          <a:prstGeom prst="ellipse">
            <a:avLst/>
          </a:prstGeom>
          <a:noFill/>
          <a:ln w="57150" cap="flat" cmpd="sng">
            <a:solidFill>
              <a:schemeClr val="accent3"/>
            </a:solidFill>
            <a:prstDash val="solid"/>
            <a:round/>
            <a:headEnd type="none" w="sm" len="sm"/>
            <a:tailEnd type="none" w="sm" len="sm"/>
          </a:ln>
        </p:spPr>
      </p:sp>
      <p:sp>
        <p:nvSpPr>
          <p:cNvPr id="852" name="Google Shape;852;p249"/>
          <p:cNvSpPr>
            <a:spLocks noGrp="1"/>
          </p:cNvSpPr>
          <p:nvPr>
            <p:ph type="pic" idx="5"/>
          </p:nvPr>
        </p:nvSpPr>
        <p:spPr>
          <a:xfrm>
            <a:off x="9529058" y="2278100"/>
            <a:ext cx="1366837" cy="1366837"/>
          </a:xfrm>
          <a:prstGeom prst="ellipse">
            <a:avLst/>
          </a:prstGeom>
          <a:noFill/>
          <a:ln w="57150" cap="flat" cmpd="sng">
            <a:solidFill>
              <a:schemeClr val="accent4"/>
            </a:solidFill>
            <a:prstDash val="solid"/>
            <a:round/>
            <a:headEnd type="none" w="sm" len="sm"/>
            <a:tailEnd type="none" w="sm" len="sm"/>
          </a:ln>
        </p:spPr>
      </p:sp>
      <p:sp>
        <p:nvSpPr>
          <p:cNvPr id="853" name="Google Shape;853;p249"/>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54" name="Google Shape;854;p249"/>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55" name="Google Shape;855;p249"/>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856" name="Google Shape;856;p249"/>
          <p:cNvGrpSpPr/>
          <p:nvPr/>
        </p:nvGrpSpPr>
        <p:grpSpPr>
          <a:xfrm>
            <a:off x="347418" y="6409327"/>
            <a:ext cx="224083" cy="221156"/>
            <a:chOff x="4328868" y="5502988"/>
            <a:chExt cx="500307" cy="493774"/>
          </a:xfrm>
        </p:grpSpPr>
        <p:sp>
          <p:nvSpPr>
            <p:cNvPr id="857" name="Google Shape;857;p249">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58" name="Google Shape;858;p249">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59" name="Google Shape;859;p249"/>
          <p:cNvGrpSpPr/>
          <p:nvPr/>
        </p:nvGrpSpPr>
        <p:grpSpPr>
          <a:xfrm flipH="1">
            <a:off x="933709" y="6409327"/>
            <a:ext cx="224083" cy="221156"/>
            <a:chOff x="4328868" y="5502988"/>
            <a:chExt cx="500307" cy="493774"/>
          </a:xfrm>
        </p:grpSpPr>
        <p:sp>
          <p:nvSpPr>
            <p:cNvPr id="860" name="Google Shape;860;p249">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61" name="Google Shape;861;p249">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862" name="Google Shape;862;p249"/>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863"/>
        <p:cNvGrpSpPr/>
        <p:nvPr/>
      </p:nvGrpSpPr>
      <p:grpSpPr>
        <a:xfrm>
          <a:off x="0" y="0"/>
          <a:ext cx="0" cy="0"/>
          <a:chOff x="0" y="0"/>
          <a:chExt cx="0" cy="0"/>
        </a:xfrm>
      </p:grpSpPr>
      <p:sp>
        <p:nvSpPr>
          <p:cNvPr id="864" name="Google Shape;864;p250"/>
          <p:cNvSpPr>
            <a:spLocks noGrp="1"/>
          </p:cNvSpPr>
          <p:nvPr>
            <p:ph type="pic" idx="2"/>
          </p:nvPr>
        </p:nvSpPr>
        <p:spPr>
          <a:xfrm>
            <a:off x="1296107" y="971204"/>
            <a:ext cx="1366837" cy="1366837"/>
          </a:xfrm>
          <a:prstGeom prst="ellipse">
            <a:avLst/>
          </a:prstGeom>
          <a:noFill/>
          <a:ln w="57150" cap="flat" cmpd="sng">
            <a:solidFill>
              <a:schemeClr val="accent2"/>
            </a:solidFill>
            <a:prstDash val="solid"/>
            <a:round/>
            <a:headEnd type="none" w="sm" len="sm"/>
            <a:tailEnd type="none" w="sm" len="sm"/>
          </a:ln>
        </p:spPr>
      </p:sp>
      <p:sp>
        <p:nvSpPr>
          <p:cNvPr id="865" name="Google Shape;865;p250"/>
          <p:cNvSpPr>
            <a:spLocks noGrp="1"/>
          </p:cNvSpPr>
          <p:nvPr>
            <p:ph type="pic" idx="3"/>
          </p:nvPr>
        </p:nvSpPr>
        <p:spPr>
          <a:xfrm>
            <a:off x="9529058" y="2278100"/>
            <a:ext cx="1366837" cy="1366837"/>
          </a:xfrm>
          <a:prstGeom prst="ellipse">
            <a:avLst/>
          </a:prstGeom>
          <a:noFill/>
          <a:ln w="57150" cap="flat" cmpd="sng">
            <a:solidFill>
              <a:schemeClr val="accent3"/>
            </a:solidFill>
            <a:prstDash val="solid"/>
            <a:round/>
            <a:headEnd type="none" w="sm" len="sm"/>
            <a:tailEnd type="none" w="sm" len="sm"/>
          </a:ln>
        </p:spPr>
      </p:sp>
      <p:sp>
        <p:nvSpPr>
          <p:cNvPr id="866" name="Google Shape;866;p250"/>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67" name="Google Shape;867;p250"/>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68" name="Google Shape;868;p250"/>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869" name="Google Shape;869;p250"/>
          <p:cNvGrpSpPr/>
          <p:nvPr/>
        </p:nvGrpSpPr>
        <p:grpSpPr>
          <a:xfrm>
            <a:off x="347418" y="6409327"/>
            <a:ext cx="224083" cy="221156"/>
            <a:chOff x="4328868" y="5502988"/>
            <a:chExt cx="500307" cy="493774"/>
          </a:xfrm>
        </p:grpSpPr>
        <p:sp>
          <p:nvSpPr>
            <p:cNvPr id="870" name="Google Shape;870;p250">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71" name="Google Shape;871;p250">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72" name="Google Shape;872;p250"/>
          <p:cNvGrpSpPr/>
          <p:nvPr/>
        </p:nvGrpSpPr>
        <p:grpSpPr>
          <a:xfrm flipH="1">
            <a:off x="933709" y="6409327"/>
            <a:ext cx="224083" cy="221156"/>
            <a:chOff x="4328868" y="5502988"/>
            <a:chExt cx="500307" cy="493774"/>
          </a:xfrm>
        </p:grpSpPr>
        <p:sp>
          <p:nvSpPr>
            <p:cNvPr id="873" name="Google Shape;873;p250">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74" name="Google Shape;874;p250">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875" name="Google Shape;875;p250"/>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5"/>
        <p:cNvGrpSpPr/>
        <p:nvPr/>
      </p:nvGrpSpPr>
      <p:grpSpPr>
        <a:xfrm>
          <a:off x="0" y="0"/>
          <a:ext cx="0" cy="0"/>
          <a:chOff x="0" y="0"/>
          <a:chExt cx="0" cy="0"/>
        </a:xfrm>
      </p:grpSpPr>
      <p:sp>
        <p:nvSpPr>
          <p:cNvPr id="26" name="Google Shape;26;p137"/>
          <p:cNvSpPr txBox="1">
            <a:spLocks noGrp="1"/>
          </p:cNvSpPr>
          <p:nvPr>
            <p:ph type="subTitle" idx="1"/>
          </p:nvPr>
        </p:nvSpPr>
        <p:spPr>
          <a:xfrm>
            <a:off x="609601" y="273600"/>
            <a:ext cx="10972320" cy="5308320"/>
          </a:xfrm>
          <a:prstGeom prst="rect">
            <a:avLst/>
          </a:prstGeom>
          <a:noFill/>
          <a:ln>
            <a:noFill/>
          </a:ln>
        </p:spPr>
        <p:txBody>
          <a:bodyPr spcFirstLastPara="1" wrap="square" lIns="0" tIns="0" rIns="0" bIns="0" anchor="ctr" anchorCtr="0">
            <a:noAutofit/>
          </a:bodyPr>
          <a:lstStyle>
            <a:lvl1pPr lvl="0" algn="l">
              <a:lnSpc>
                <a:spcPct val="90000"/>
              </a:lnSpc>
              <a:spcBef>
                <a:spcPts val="1417"/>
              </a:spcBef>
              <a:spcAft>
                <a:spcPts val="0"/>
              </a:spcAft>
              <a:buSzPts val="810"/>
              <a:buChar char="●"/>
              <a:defRPr/>
            </a:lvl1pPr>
            <a:lvl2pPr lvl="1" algn="l">
              <a:lnSpc>
                <a:spcPct val="90000"/>
              </a:lnSpc>
              <a:spcBef>
                <a:spcPts val="667"/>
              </a:spcBef>
              <a:spcAft>
                <a:spcPts val="0"/>
              </a:spcAft>
              <a:buClr>
                <a:schemeClr val="dk1"/>
              </a:buClr>
              <a:buSzPts val="1800"/>
              <a:buChar char="•"/>
              <a:defRPr/>
            </a:lvl2pPr>
            <a:lvl3pPr lvl="2" algn="l">
              <a:lnSpc>
                <a:spcPct val="90000"/>
              </a:lnSpc>
              <a:spcBef>
                <a:spcPts val="667"/>
              </a:spcBef>
              <a:spcAft>
                <a:spcPts val="0"/>
              </a:spcAft>
              <a:buClr>
                <a:schemeClr val="dk1"/>
              </a:buClr>
              <a:buSzPts val="1800"/>
              <a:buChar char="•"/>
              <a:defRPr/>
            </a:lvl3pPr>
            <a:lvl4pPr lvl="3" algn="l">
              <a:lnSpc>
                <a:spcPct val="90000"/>
              </a:lnSpc>
              <a:spcBef>
                <a:spcPts val="667"/>
              </a:spcBef>
              <a:spcAft>
                <a:spcPts val="0"/>
              </a:spcAft>
              <a:buClr>
                <a:schemeClr val="dk1"/>
              </a:buClr>
              <a:buSzPts val="1800"/>
              <a:buChar char="•"/>
              <a:defRPr/>
            </a:lvl4pPr>
            <a:lvl5pPr lvl="4" algn="l">
              <a:lnSpc>
                <a:spcPct val="90000"/>
              </a:lnSpc>
              <a:spcBef>
                <a:spcPts val="667"/>
              </a:spcBef>
              <a:spcAft>
                <a:spcPts val="0"/>
              </a:spcAft>
              <a:buClr>
                <a:schemeClr val="dk1"/>
              </a:buClr>
              <a:buSzPts val="1800"/>
              <a:buChar char="•"/>
              <a:defRPr/>
            </a:lvl5pPr>
            <a:lvl6pPr lvl="5" algn="l">
              <a:lnSpc>
                <a:spcPct val="90000"/>
              </a:lnSpc>
              <a:spcBef>
                <a:spcPts val="667"/>
              </a:spcBef>
              <a:spcAft>
                <a:spcPts val="0"/>
              </a:spcAft>
              <a:buClr>
                <a:schemeClr val="dk1"/>
              </a:buClr>
              <a:buSzPts val="1800"/>
              <a:buChar char="•"/>
              <a:defRPr/>
            </a:lvl6pPr>
            <a:lvl7pPr lvl="6" algn="l">
              <a:lnSpc>
                <a:spcPct val="90000"/>
              </a:lnSpc>
              <a:spcBef>
                <a:spcPts val="667"/>
              </a:spcBef>
              <a:spcAft>
                <a:spcPts val="0"/>
              </a:spcAft>
              <a:buClr>
                <a:schemeClr val="dk1"/>
              </a:buClr>
              <a:buSzPts val="1800"/>
              <a:buChar char="•"/>
              <a:defRPr/>
            </a:lvl7pPr>
            <a:lvl8pPr lvl="7" algn="l">
              <a:lnSpc>
                <a:spcPct val="90000"/>
              </a:lnSpc>
              <a:spcBef>
                <a:spcPts val="667"/>
              </a:spcBef>
              <a:spcAft>
                <a:spcPts val="0"/>
              </a:spcAft>
              <a:buClr>
                <a:schemeClr val="dk1"/>
              </a:buClr>
              <a:buSzPts val="1800"/>
              <a:buChar char="•"/>
              <a:defRPr/>
            </a:lvl8pPr>
            <a:lvl9pPr lvl="8"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876"/>
        <p:cNvGrpSpPr/>
        <p:nvPr/>
      </p:nvGrpSpPr>
      <p:grpSpPr>
        <a:xfrm>
          <a:off x="0" y="0"/>
          <a:ext cx="0" cy="0"/>
          <a:chOff x="0" y="0"/>
          <a:chExt cx="0" cy="0"/>
        </a:xfrm>
      </p:grpSpPr>
      <p:sp>
        <p:nvSpPr>
          <p:cNvPr id="877" name="Google Shape;877;p251"/>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78" name="Google Shape;878;p251"/>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79" name="Google Shape;879;p251"/>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880" name="Google Shape;880;p251"/>
          <p:cNvGrpSpPr/>
          <p:nvPr/>
        </p:nvGrpSpPr>
        <p:grpSpPr>
          <a:xfrm>
            <a:off x="347418" y="6409327"/>
            <a:ext cx="224083" cy="221156"/>
            <a:chOff x="4328868" y="5502988"/>
            <a:chExt cx="500307" cy="493774"/>
          </a:xfrm>
        </p:grpSpPr>
        <p:sp>
          <p:nvSpPr>
            <p:cNvPr id="881" name="Google Shape;881;p251">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82" name="Google Shape;882;p251">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83" name="Google Shape;883;p251"/>
          <p:cNvGrpSpPr/>
          <p:nvPr/>
        </p:nvGrpSpPr>
        <p:grpSpPr>
          <a:xfrm flipH="1">
            <a:off x="933709" y="6409327"/>
            <a:ext cx="224083" cy="221156"/>
            <a:chOff x="4328868" y="5502988"/>
            <a:chExt cx="500307" cy="493774"/>
          </a:xfrm>
        </p:grpSpPr>
        <p:sp>
          <p:nvSpPr>
            <p:cNvPr id="884" name="Google Shape;884;p251">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85" name="Google Shape;885;p251">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886" name="Google Shape;886;p251"/>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
        <p:nvSpPr>
          <p:cNvPr id="887" name="Google Shape;887;p251"/>
          <p:cNvSpPr>
            <a:spLocks noGrp="1"/>
          </p:cNvSpPr>
          <p:nvPr>
            <p:ph type="pic" idx="2"/>
          </p:nvPr>
        </p:nvSpPr>
        <p:spPr>
          <a:xfrm>
            <a:off x="4937143" y="3083139"/>
            <a:ext cx="2317751" cy="2317751"/>
          </a:xfrm>
          <a:prstGeom prst="ellipse">
            <a:avLst/>
          </a:prstGeom>
          <a:noFill/>
          <a:ln w="98425" cap="flat" cmpd="sng">
            <a:solidFill>
              <a:schemeClr val="accent6"/>
            </a:solidFill>
            <a:prstDash val="solid"/>
            <a:round/>
            <a:headEnd type="none" w="sm" len="sm"/>
            <a:tailEnd type="none" w="sm" len="sm"/>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888"/>
        <p:cNvGrpSpPr/>
        <p:nvPr/>
      </p:nvGrpSpPr>
      <p:grpSpPr>
        <a:xfrm>
          <a:off x="0" y="0"/>
          <a:ext cx="0" cy="0"/>
          <a:chOff x="0" y="0"/>
          <a:chExt cx="0" cy="0"/>
        </a:xfrm>
      </p:grpSpPr>
      <p:sp>
        <p:nvSpPr>
          <p:cNvPr id="889" name="Google Shape;889;p252"/>
          <p:cNvSpPr>
            <a:spLocks noGrp="1"/>
          </p:cNvSpPr>
          <p:nvPr>
            <p:ph type="pic" idx="2"/>
          </p:nvPr>
        </p:nvSpPr>
        <p:spPr>
          <a:xfrm>
            <a:off x="0" y="0"/>
            <a:ext cx="12192000" cy="5399088"/>
          </a:xfrm>
          <a:prstGeom prst="rect">
            <a:avLst/>
          </a:prstGeom>
          <a:noFill/>
          <a:ln>
            <a:noFill/>
          </a:ln>
        </p:spPr>
      </p:sp>
      <p:sp>
        <p:nvSpPr>
          <p:cNvPr id="890" name="Google Shape;890;p252"/>
          <p:cNvSpPr/>
          <p:nvPr/>
        </p:nvSpPr>
        <p:spPr>
          <a:xfrm>
            <a:off x="11528983" y="273556"/>
            <a:ext cx="461915" cy="36764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91" name="Google Shape;891;p252"/>
          <p:cNvSpPr/>
          <p:nvPr/>
        </p:nvSpPr>
        <p:spPr>
          <a:xfrm>
            <a:off x="11528983" y="641219"/>
            <a:ext cx="461915" cy="45719"/>
          </a:xfrm>
          <a:prstGeom prst="rect">
            <a:avLst/>
          </a:prstGeom>
          <a:solidFill>
            <a:srgbClr val="8F2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92" name="Google Shape;892;p252"/>
          <p:cNvSpPr txBox="1"/>
          <p:nvPr/>
        </p:nvSpPr>
        <p:spPr>
          <a:xfrm>
            <a:off x="11560206" y="305131"/>
            <a:ext cx="399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1">
                <a:solidFill>
                  <a:schemeClr val="lt1"/>
                </a:solidFill>
                <a:latin typeface="Calibri"/>
                <a:ea typeface="Calibri"/>
                <a:cs typeface="Calibri"/>
                <a:sym typeface="Calibri"/>
              </a:rPr>
              <a:t>‹#›</a:t>
            </a:fld>
            <a:endParaRPr sz="1100">
              <a:solidFill>
                <a:schemeClr val="lt1"/>
              </a:solidFill>
              <a:latin typeface="Calibri"/>
              <a:ea typeface="Calibri"/>
              <a:cs typeface="Calibri"/>
              <a:sym typeface="Calibri"/>
            </a:endParaRPr>
          </a:p>
        </p:txBody>
      </p:sp>
      <p:grpSp>
        <p:nvGrpSpPr>
          <p:cNvPr id="893" name="Google Shape;893;p252"/>
          <p:cNvGrpSpPr/>
          <p:nvPr/>
        </p:nvGrpSpPr>
        <p:grpSpPr>
          <a:xfrm>
            <a:off x="347418" y="6409327"/>
            <a:ext cx="224083" cy="221156"/>
            <a:chOff x="4328868" y="5502988"/>
            <a:chExt cx="500307" cy="493774"/>
          </a:xfrm>
        </p:grpSpPr>
        <p:sp>
          <p:nvSpPr>
            <p:cNvPr id="894" name="Google Shape;894;p252">
              <a:hlinkClick r:id="" action="ppaction://hlinkshowjump?jump=previousslide"/>
            </p:cNvPr>
            <p:cNvSpPr/>
            <p:nvPr/>
          </p:nvSpPr>
          <p:spPr>
            <a:xfrm>
              <a:off x="4520555"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95" name="Google Shape;895;p252">
              <a:hlinkClick r:id="" action="ppaction://hlinkshowjump?jump=previous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96" name="Google Shape;896;p252"/>
          <p:cNvGrpSpPr/>
          <p:nvPr/>
        </p:nvGrpSpPr>
        <p:grpSpPr>
          <a:xfrm flipH="1">
            <a:off x="933709" y="6409327"/>
            <a:ext cx="224083" cy="221156"/>
            <a:chOff x="4328868" y="5502988"/>
            <a:chExt cx="500307" cy="493774"/>
          </a:xfrm>
        </p:grpSpPr>
        <p:sp>
          <p:nvSpPr>
            <p:cNvPr id="897" name="Google Shape;897;p252">
              <a:hlinkClick r:id="" action="ppaction://hlinkshowjump?jump=nextslide"/>
            </p:cNvPr>
            <p:cNvSpPr/>
            <p:nvPr/>
          </p:nvSpPr>
          <p:spPr>
            <a:xfrm>
              <a:off x="4520556" y="5649754"/>
              <a:ext cx="116933" cy="200242"/>
            </a:xfrm>
            <a:custGeom>
              <a:avLst/>
              <a:gdLst/>
              <a:ahLst/>
              <a:cxnLst/>
              <a:rect l="l" t="t" r="r" b="b"/>
              <a:pathLst>
                <a:path w="425" h="728" extrusionOk="0">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98" name="Google Shape;898;p252">
              <a:hlinkClick r:id="" action="ppaction://hlinkshowjump?jump=nextslide"/>
            </p:cNvPr>
            <p:cNvSpPr/>
            <p:nvPr/>
          </p:nvSpPr>
          <p:spPr>
            <a:xfrm>
              <a:off x="4328868" y="5502988"/>
              <a:ext cx="500307" cy="493774"/>
            </a:xfrm>
            <a:custGeom>
              <a:avLst/>
              <a:gdLst/>
              <a:ahLst/>
              <a:cxnLst/>
              <a:rect l="l" t="t" r="r" b="b"/>
              <a:pathLst>
                <a:path w="2753" h="2716" extrusionOk="0">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cxnSp>
        <p:nvCxnSpPr>
          <p:cNvPr id="899" name="Google Shape;899;p252"/>
          <p:cNvCxnSpPr/>
          <p:nvPr/>
        </p:nvCxnSpPr>
        <p:spPr>
          <a:xfrm>
            <a:off x="552709" y="6522684"/>
            <a:ext cx="381000" cy="0"/>
          </a:xfrm>
          <a:prstGeom prst="straightConnector1">
            <a:avLst/>
          </a:prstGeom>
          <a:noFill/>
          <a:ln w="12700" cap="flat" cmpd="sng">
            <a:solidFill>
              <a:srgbClr val="D8D8D8"/>
            </a:solidFill>
            <a:prstDash val="dash"/>
            <a:miter lim="800000"/>
            <a:headEnd type="none" w="sm" len="sm"/>
            <a:tailEnd type="none" w="sm" len="sm"/>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8_Title Only">
  <p:cSld name="28_Title Only">
    <p:spTree>
      <p:nvGrpSpPr>
        <p:cNvPr id="1" name="Shape 900"/>
        <p:cNvGrpSpPr/>
        <p:nvPr/>
      </p:nvGrpSpPr>
      <p:grpSpPr>
        <a:xfrm>
          <a:off x="0" y="0"/>
          <a:ext cx="0" cy="0"/>
          <a:chOff x="0" y="0"/>
          <a:chExt cx="0" cy="0"/>
        </a:xfrm>
      </p:grpSpPr>
      <p:sp>
        <p:nvSpPr>
          <p:cNvPr id="901" name="Google Shape;901;p253"/>
          <p:cNvSpPr>
            <a:spLocks noGrp="1"/>
          </p:cNvSpPr>
          <p:nvPr>
            <p:ph type="pic" idx="2"/>
          </p:nvPr>
        </p:nvSpPr>
        <p:spPr>
          <a:xfrm>
            <a:off x="0" y="-153328"/>
            <a:ext cx="14746515" cy="7011328"/>
          </a:xfrm>
          <a:prstGeom prst="rect">
            <a:avLst/>
          </a:prstGeom>
          <a:noFill/>
          <a:ln>
            <a:noFill/>
          </a:ln>
        </p:spPr>
      </p:sp>
      <p:sp>
        <p:nvSpPr>
          <p:cNvPr id="902" name="Google Shape;902;p25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03" name="Google Shape;903;p253"/>
          <p:cNvSpPr txBox="1">
            <a:spLocks noGrp="1"/>
          </p:cNvSpPr>
          <p:nvPr>
            <p:ph type="body" idx="1"/>
          </p:nvPr>
        </p:nvSpPr>
        <p:spPr>
          <a:xfrm>
            <a:off x="838200" y="257508"/>
            <a:ext cx="10515600" cy="330200"/>
          </a:xfrm>
          <a:prstGeom prst="rect">
            <a:avLst/>
          </a:prstGeom>
          <a:noFill/>
          <a:ln>
            <a:noFill/>
          </a:ln>
        </p:spPr>
        <p:txBody>
          <a:bodyPr spcFirstLastPara="1" wrap="square" lIns="91400" tIns="45700" rIns="91400" bIns="45700" anchor="ctr" anchorCtr="0">
            <a:noAutofit/>
          </a:bodyPr>
          <a:lstStyle>
            <a:lvl1pPr marL="457200" lvl="0" indent="-228600" algn="ctr">
              <a:lnSpc>
                <a:spcPct val="90000"/>
              </a:lnSpc>
              <a:spcBef>
                <a:spcPts val="1000"/>
              </a:spcBef>
              <a:spcAft>
                <a:spcPts val="0"/>
              </a:spcAft>
              <a:buClr>
                <a:srgbClr val="262626"/>
              </a:buClr>
              <a:buSzPts val="1100"/>
              <a:buNone/>
              <a:defRPr sz="1100">
                <a:solidFill>
                  <a:srgbClr val="26262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4" name="Google Shape;904;p253"/>
          <p:cNvSpPr txBox="1">
            <a:spLocks noGrp="1"/>
          </p:cNvSpPr>
          <p:nvPr>
            <p:ph type="title"/>
          </p:nvPr>
        </p:nvSpPr>
        <p:spPr>
          <a:xfrm>
            <a:off x="838200" y="430881"/>
            <a:ext cx="10515600" cy="737520"/>
          </a:xfrm>
          <a:prstGeom prst="rect">
            <a:avLst/>
          </a:prstGeom>
          <a:noFill/>
          <a:ln>
            <a:noFill/>
          </a:ln>
        </p:spPr>
        <p:txBody>
          <a:bodyPr spcFirstLastPara="1" wrap="square" lIns="91400" tIns="45700" rIns="91400" bIns="45700" anchor="ctr" anchorCtr="0">
            <a:noAutofit/>
          </a:bodyPr>
          <a:lstStyle>
            <a:lvl1pPr lvl="0" algn="ctr">
              <a:lnSpc>
                <a:spcPct val="90000"/>
              </a:lnSpc>
              <a:spcBef>
                <a:spcPts val="0"/>
              </a:spcBef>
              <a:spcAft>
                <a:spcPts val="0"/>
              </a:spcAft>
              <a:buClr>
                <a:srgbClr val="262626"/>
              </a:buClr>
              <a:buSzPts val="3599"/>
              <a:buFont typeface="Arial"/>
              <a:buNone/>
              <a:defRPr sz="3599" b="1">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908"/>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909"/>
        <p:cNvGrpSpPr/>
        <p:nvPr/>
      </p:nvGrpSpPr>
      <p:grpSpPr>
        <a:xfrm>
          <a:off x="0" y="0"/>
          <a:ext cx="0" cy="0"/>
          <a:chOff x="0" y="0"/>
          <a:chExt cx="0" cy="0"/>
        </a:xfrm>
      </p:grpSpPr>
      <p:sp>
        <p:nvSpPr>
          <p:cNvPr id="910" name="Google Shape;910;p178"/>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1" name="Google Shape;911;p178"/>
          <p:cNvSpPr txBox="1">
            <a:spLocks noGrp="1"/>
          </p:cNvSpPr>
          <p:nvPr>
            <p:ph type="subTitle" idx="1"/>
          </p:nvPr>
        </p:nvSpPr>
        <p:spPr>
          <a:xfrm>
            <a:off x="609601" y="1604640"/>
            <a:ext cx="10972320" cy="3977280"/>
          </a:xfrm>
          <a:prstGeom prst="rect">
            <a:avLst/>
          </a:prstGeom>
          <a:noFill/>
          <a:ln>
            <a:noFill/>
          </a:ln>
        </p:spPr>
        <p:txBody>
          <a:bodyPr spcFirstLastPara="1" wrap="square" lIns="0" tIns="0" rIns="0" bIns="0" anchor="ctr" anchorCtr="0">
            <a:noAutofit/>
          </a:bodyPr>
          <a:lstStyle>
            <a:lvl1pPr lvl="0" algn="l">
              <a:lnSpc>
                <a:spcPct val="90000"/>
              </a:lnSpc>
              <a:spcBef>
                <a:spcPts val="1417"/>
              </a:spcBef>
              <a:spcAft>
                <a:spcPts val="0"/>
              </a:spcAft>
              <a:buSzPts val="810"/>
              <a:buChar char="●"/>
              <a:defRPr/>
            </a:lvl1pPr>
            <a:lvl2pPr lvl="1" algn="l">
              <a:lnSpc>
                <a:spcPct val="90000"/>
              </a:lnSpc>
              <a:spcBef>
                <a:spcPts val="667"/>
              </a:spcBef>
              <a:spcAft>
                <a:spcPts val="0"/>
              </a:spcAft>
              <a:buClr>
                <a:schemeClr val="dk1"/>
              </a:buClr>
              <a:buSzPts val="1800"/>
              <a:buChar char="•"/>
              <a:defRPr/>
            </a:lvl2pPr>
            <a:lvl3pPr lvl="2" algn="l">
              <a:lnSpc>
                <a:spcPct val="90000"/>
              </a:lnSpc>
              <a:spcBef>
                <a:spcPts val="667"/>
              </a:spcBef>
              <a:spcAft>
                <a:spcPts val="0"/>
              </a:spcAft>
              <a:buClr>
                <a:schemeClr val="dk1"/>
              </a:buClr>
              <a:buSzPts val="1800"/>
              <a:buChar char="•"/>
              <a:defRPr/>
            </a:lvl3pPr>
            <a:lvl4pPr lvl="3" algn="l">
              <a:lnSpc>
                <a:spcPct val="90000"/>
              </a:lnSpc>
              <a:spcBef>
                <a:spcPts val="667"/>
              </a:spcBef>
              <a:spcAft>
                <a:spcPts val="0"/>
              </a:spcAft>
              <a:buClr>
                <a:schemeClr val="dk1"/>
              </a:buClr>
              <a:buSzPts val="1800"/>
              <a:buChar char="•"/>
              <a:defRPr/>
            </a:lvl4pPr>
            <a:lvl5pPr lvl="4" algn="l">
              <a:lnSpc>
                <a:spcPct val="90000"/>
              </a:lnSpc>
              <a:spcBef>
                <a:spcPts val="667"/>
              </a:spcBef>
              <a:spcAft>
                <a:spcPts val="0"/>
              </a:spcAft>
              <a:buClr>
                <a:schemeClr val="dk1"/>
              </a:buClr>
              <a:buSzPts val="1800"/>
              <a:buChar char="•"/>
              <a:defRPr/>
            </a:lvl5pPr>
            <a:lvl6pPr lvl="5" algn="l">
              <a:lnSpc>
                <a:spcPct val="90000"/>
              </a:lnSpc>
              <a:spcBef>
                <a:spcPts val="667"/>
              </a:spcBef>
              <a:spcAft>
                <a:spcPts val="0"/>
              </a:spcAft>
              <a:buClr>
                <a:schemeClr val="dk1"/>
              </a:buClr>
              <a:buSzPts val="1800"/>
              <a:buChar char="•"/>
              <a:defRPr/>
            </a:lvl6pPr>
            <a:lvl7pPr lvl="6" algn="l">
              <a:lnSpc>
                <a:spcPct val="90000"/>
              </a:lnSpc>
              <a:spcBef>
                <a:spcPts val="667"/>
              </a:spcBef>
              <a:spcAft>
                <a:spcPts val="0"/>
              </a:spcAft>
              <a:buClr>
                <a:schemeClr val="dk1"/>
              </a:buClr>
              <a:buSzPts val="1800"/>
              <a:buChar char="•"/>
              <a:defRPr/>
            </a:lvl7pPr>
            <a:lvl8pPr lvl="7" algn="l">
              <a:lnSpc>
                <a:spcPct val="90000"/>
              </a:lnSpc>
              <a:spcBef>
                <a:spcPts val="667"/>
              </a:spcBef>
              <a:spcAft>
                <a:spcPts val="0"/>
              </a:spcAft>
              <a:buClr>
                <a:schemeClr val="dk1"/>
              </a:buClr>
              <a:buSzPts val="1800"/>
              <a:buChar char="•"/>
              <a:defRPr/>
            </a:lvl8pPr>
            <a:lvl9pPr lvl="8"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912"/>
        <p:cNvGrpSpPr/>
        <p:nvPr/>
      </p:nvGrpSpPr>
      <p:grpSpPr>
        <a:xfrm>
          <a:off x="0" y="0"/>
          <a:ext cx="0" cy="0"/>
          <a:chOff x="0" y="0"/>
          <a:chExt cx="0" cy="0"/>
        </a:xfrm>
      </p:grpSpPr>
      <p:sp>
        <p:nvSpPr>
          <p:cNvPr id="913" name="Google Shape;913;p179"/>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4" name="Google Shape;914;p179"/>
          <p:cNvSpPr txBox="1">
            <a:spLocks noGrp="1"/>
          </p:cNvSpPr>
          <p:nvPr>
            <p:ph type="body" idx="1"/>
          </p:nvPr>
        </p:nvSpPr>
        <p:spPr>
          <a:xfrm>
            <a:off x="609601" y="1604640"/>
            <a:ext cx="1097232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915"/>
        <p:cNvGrpSpPr/>
        <p:nvPr/>
      </p:nvGrpSpPr>
      <p:grpSpPr>
        <a:xfrm>
          <a:off x="0" y="0"/>
          <a:ext cx="0" cy="0"/>
          <a:chOff x="0" y="0"/>
          <a:chExt cx="0" cy="0"/>
        </a:xfrm>
      </p:grpSpPr>
      <p:sp>
        <p:nvSpPr>
          <p:cNvPr id="916" name="Google Shape;916;p180"/>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180"/>
          <p:cNvSpPr txBox="1">
            <a:spLocks noGrp="1"/>
          </p:cNvSpPr>
          <p:nvPr>
            <p:ph type="body" idx="1"/>
          </p:nvPr>
        </p:nvSpPr>
        <p:spPr>
          <a:xfrm>
            <a:off x="60960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18" name="Google Shape;918;p180"/>
          <p:cNvSpPr txBox="1">
            <a:spLocks noGrp="1"/>
          </p:cNvSpPr>
          <p:nvPr>
            <p:ph type="body" idx="2"/>
          </p:nvPr>
        </p:nvSpPr>
        <p:spPr>
          <a:xfrm>
            <a:off x="623232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9"/>
        <p:cNvGrpSpPr/>
        <p:nvPr/>
      </p:nvGrpSpPr>
      <p:grpSpPr>
        <a:xfrm>
          <a:off x="0" y="0"/>
          <a:ext cx="0" cy="0"/>
          <a:chOff x="0" y="0"/>
          <a:chExt cx="0" cy="0"/>
        </a:xfrm>
      </p:grpSpPr>
      <p:sp>
        <p:nvSpPr>
          <p:cNvPr id="920" name="Google Shape;920;p181"/>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921"/>
        <p:cNvGrpSpPr/>
        <p:nvPr/>
      </p:nvGrpSpPr>
      <p:grpSpPr>
        <a:xfrm>
          <a:off x="0" y="0"/>
          <a:ext cx="0" cy="0"/>
          <a:chOff x="0" y="0"/>
          <a:chExt cx="0" cy="0"/>
        </a:xfrm>
      </p:grpSpPr>
      <p:sp>
        <p:nvSpPr>
          <p:cNvPr id="922" name="Google Shape;922;p182"/>
          <p:cNvSpPr txBox="1">
            <a:spLocks noGrp="1"/>
          </p:cNvSpPr>
          <p:nvPr>
            <p:ph type="subTitle" idx="1"/>
          </p:nvPr>
        </p:nvSpPr>
        <p:spPr>
          <a:xfrm>
            <a:off x="609601" y="273600"/>
            <a:ext cx="10972320" cy="5308320"/>
          </a:xfrm>
          <a:prstGeom prst="rect">
            <a:avLst/>
          </a:prstGeom>
          <a:noFill/>
          <a:ln>
            <a:noFill/>
          </a:ln>
        </p:spPr>
        <p:txBody>
          <a:bodyPr spcFirstLastPara="1" wrap="square" lIns="0" tIns="0" rIns="0" bIns="0" anchor="ctr" anchorCtr="0">
            <a:noAutofit/>
          </a:bodyPr>
          <a:lstStyle>
            <a:lvl1pPr lvl="0" algn="l">
              <a:lnSpc>
                <a:spcPct val="90000"/>
              </a:lnSpc>
              <a:spcBef>
                <a:spcPts val="1417"/>
              </a:spcBef>
              <a:spcAft>
                <a:spcPts val="0"/>
              </a:spcAft>
              <a:buSzPts val="810"/>
              <a:buChar char="●"/>
              <a:defRPr/>
            </a:lvl1pPr>
            <a:lvl2pPr lvl="1" algn="l">
              <a:lnSpc>
                <a:spcPct val="90000"/>
              </a:lnSpc>
              <a:spcBef>
                <a:spcPts val="667"/>
              </a:spcBef>
              <a:spcAft>
                <a:spcPts val="0"/>
              </a:spcAft>
              <a:buClr>
                <a:schemeClr val="dk1"/>
              </a:buClr>
              <a:buSzPts val="1800"/>
              <a:buChar char="•"/>
              <a:defRPr/>
            </a:lvl2pPr>
            <a:lvl3pPr lvl="2" algn="l">
              <a:lnSpc>
                <a:spcPct val="90000"/>
              </a:lnSpc>
              <a:spcBef>
                <a:spcPts val="667"/>
              </a:spcBef>
              <a:spcAft>
                <a:spcPts val="0"/>
              </a:spcAft>
              <a:buClr>
                <a:schemeClr val="dk1"/>
              </a:buClr>
              <a:buSzPts val="1800"/>
              <a:buChar char="•"/>
              <a:defRPr/>
            </a:lvl3pPr>
            <a:lvl4pPr lvl="3" algn="l">
              <a:lnSpc>
                <a:spcPct val="90000"/>
              </a:lnSpc>
              <a:spcBef>
                <a:spcPts val="667"/>
              </a:spcBef>
              <a:spcAft>
                <a:spcPts val="0"/>
              </a:spcAft>
              <a:buClr>
                <a:schemeClr val="dk1"/>
              </a:buClr>
              <a:buSzPts val="1800"/>
              <a:buChar char="•"/>
              <a:defRPr/>
            </a:lvl4pPr>
            <a:lvl5pPr lvl="4" algn="l">
              <a:lnSpc>
                <a:spcPct val="90000"/>
              </a:lnSpc>
              <a:spcBef>
                <a:spcPts val="667"/>
              </a:spcBef>
              <a:spcAft>
                <a:spcPts val="0"/>
              </a:spcAft>
              <a:buClr>
                <a:schemeClr val="dk1"/>
              </a:buClr>
              <a:buSzPts val="1800"/>
              <a:buChar char="•"/>
              <a:defRPr/>
            </a:lvl5pPr>
            <a:lvl6pPr lvl="5" algn="l">
              <a:lnSpc>
                <a:spcPct val="90000"/>
              </a:lnSpc>
              <a:spcBef>
                <a:spcPts val="667"/>
              </a:spcBef>
              <a:spcAft>
                <a:spcPts val="0"/>
              </a:spcAft>
              <a:buClr>
                <a:schemeClr val="dk1"/>
              </a:buClr>
              <a:buSzPts val="1800"/>
              <a:buChar char="•"/>
              <a:defRPr/>
            </a:lvl6pPr>
            <a:lvl7pPr lvl="6" algn="l">
              <a:lnSpc>
                <a:spcPct val="90000"/>
              </a:lnSpc>
              <a:spcBef>
                <a:spcPts val="667"/>
              </a:spcBef>
              <a:spcAft>
                <a:spcPts val="0"/>
              </a:spcAft>
              <a:buClr>
                <a:schemeClr val="dk1"/>
              </a:buClr>
              <a:buSzPts val="1800"/>
              <a:buChar char="•"/>
              <a:defRPr/>
            </a:lvl7pPr>
            <a:lvl8pPr lvl="7" algn="l">
              <a:lnSpc>
                <a:spcPct val="90000"/>
              </a:lnSpc>
              <a:spcBef>
                <a:spcPts val="667"/>
              </a:spcBef>
              <a:spcAft>
                <a:spcPts val="0"/>
              </a:spcAft>
              <a:buClr>
                <a:schemeClr val="dk1"/>
              </a:buClr>
              <a:buSzPts val="1800"/>
              <a:buChar char="•"/>
              <a:defRPr/>
            </a:lvl8pPr>
            <a:lvl9pPr lvl="8"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923"/>
        <p:cNvGrpSpPr/>
        <p:nvPr/>
      </p:nvGrpSpPr>
      <p:grpSpPr>
        <a:xfrm>
          <a:off x="0" y="0"/>
          <a:ext cx="0" cy="0"/>
          <a:chOff x="0" y="0"/>
          <a:chExt cx="0" cy="0"/>
        </a:xfrm>
      </p:grpSpPr>
      <p:sp>
        <p:nvSpPr>
          <p:cNvPr id="924" name="Google Shape;924;p183"/>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5" name="Google Shape;925;p183"/>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26" name="Google Shape;926;p183"/>
          <p:cNvSpPr txBox="1">
            <a:spLocks noGrp="1"/>
          </p:cNvSpPr>
          <p:nvPr>
            <p:ph type="body" idx="2"/>
          </p:nvPr>
        </p:nvSpPr>
        <p:spPr>
          <a:xfrm>
            <a:off x="623232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27" name="Google Shape;927;p183"/>
          <p:cNvSpPr txBox="1">
            <a:spLocks noGrp="1"/>
          </p:cNvSpPr>
          <p:nvPr>
            <p:ph type="body" idx="3"/>
          </p:nvPr>
        </p:nvSpPr>
        <p:spPr>
          <a:xfrm>
            <a:off x="60960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7"/>
        <p:cNvGrpSpPr/>
        <p:nvPr/>
      </p:nvGrpSpPr>
      <p:grpSpPr>
        <a:xfrm>
          <a:off x="0" y="0"/>
          <a:ext cx="0" cy="0"/>
          <a:chOff x="0" y="0"/>
          <a:chExt cx="0" cy="0"/>
        </a:xfrm>
      </p:grpSpPr>
      <p:sp>
        <p:nvSpPr>
          <p:cNvPr id="28" name="Google Shape;28;p138"/>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38"/>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 name="Google Shape;30;p138"/>
          <p:cNvSpPr txBox="1">
            <a:spLocks noGrp="1"/>
          </p:cNvSpPr>
          <p:nvPr>
            <p:ph type="body" idx="2"/>
          </p:nvPr>
        </p:nvSpPr>
        <p:spPr>
          <a:xfrm>
            <a:off x="623232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1" name="Google Shape;31;p138"/>
          <p:cNvSpPr txBox="1">
            <a:spLocks noGrp="1"/>
          </p:cNvSpPr>
          <p:nvPr>
            <p:ph type="body" idx="3"/>
          </p:nvPr>
        </p:nvSpPr>
        <p:spPr>
          <a:xfrm>
            <a:off x="60960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28"/>
        <p:cNvGrpSpPr/>
        <p:nvPr/>
      </p:nvGrpSpPr>
      <p:grpSpPr>
        <a:xfrm>
          <a:off x="0" y="0"/>
          <a:ext cx="0" cy="0"/>
          <a:chOff x="0" y="0"/>
          <a:chExt cx="0" cy="0"/>
        </a:xfrm>
      </p:grpSpPr>
      <p:sp>
        <p:nvSpPr>
          <p:cNvPr id="929" name="Google Shape;929;p184"/>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0" name="Google Shape;930;p184"/>
          <p:cNvSpPr txBox="1">
            <a:spLocks noGrp="1"/>
          </p:cNvSpPr>
          <p:nvPr>
            <p:ph type="body" idx="1"/>
          </p:nvPr>
        </p:nvSpPr>
        <p:spPr>
          <a:xfrm>
            <a:off x="60960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31" name="Google Shape;931;p184"/>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32" name="Google Shape;932;p184"/>
          <p:cNvSpPr txBox="1">
            <a:spLocks noGrp="1"/>
          </p:cNvSpPr>
          <p:nvPr>
            <p:ph type="body" idx="3"/>
          </p:nvPr>
        </p:nvSpPr>
        <p:spPr>
          <a:xfrm>
            <a:off x="623232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33"/>
        <p:cNvGrpSpPr/>
        <p:nvPr/>
      </p:nvGrpSpPr>
      <p:grpSpPr>
        <a:xfrm>
          <a:off x="0" y="0"/>
          <a:ext cx="0" cy="0"/>
          <a:chOff x="0" y="0"/>
          <a:chExt cx="0" cy="0"/>
        </a:xfrm>
      </p:grpSpPr>
      <p:sp>
        <p:nvSpPr>
          <p:cNvPr id="934" name="Google Shape;934;p185"/>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5" name="Google Shape;935;p185"/>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36" name="Google Shape;936;p185"/>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37" name="Google Shape;937;p185"/>
          <p:cNvSpPr txBox="1">
            <a:spLocks noGrp="1"/>
          </p:cNvSpPr>
          <p:nvPr>
            <p:ph type="body" idx="3"/>
          </p:nvPr>
        </p:nvSpPr>
        <p:spPr>
          <a:xfrm>
            <a:off x="609601" y="368256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38"/>
        <p:cNvGrpSpPr/>
        <p:nvPr/>
      </p:nvGrpSpPr>
      <p:grpSpPr>
        <a:xfrm>
          <a:off x="0" y="0"/>
          <a:ext cx="0" cy="0"/>
          <a:chOff x="0" y="0"/>
          <a:chExt cx="0" cy="0"/>
        </a:xfrm>
      </p:grpSpPr>
      <p:sp>
        <p:nvSpPr>
          <p:cNvPr id="939" name="Google Shape;939;p186"/>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0" name="Google Shape;940;p186"/>
          <p:cNvSpPr txBox="1">
            <a:spLocks noGrp="1"/>
          </p:cNvSpPr>
          <p:nvPr>
            <p:ph type="body" idx="1"/>
          </p:nvPr>
        </p:nvSpPr>
        <p:spPr>
          <a:xfrm>
            <a:off x="609601" y="160464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41" name="Google Shape;941;p186"/>
          <p:cNvSpPr txBox="1">
            <a:spLocks noGrp="1"/>
          </p:cNvSpPr>
          <p:nvPr>
            <p:ph type="body" idx="2"/>
          </p:nvPr>
        </p:nvSpPr>
        <p:spPr>
          <a:xfrm>
            <a:off x="609601" y="368256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42"/>
        <p:cNvGrpSpPr/>
        <p:nvPr/>
      </p:nvGrpSpPr>
      <p:grpSpPr>
        <a:xfrm>
          <a:off x="0" y="0"/>
          <a:ext cx="0" cy="0"/>
          <a:chOff x="0" y="0"/>
          <a:chExt cx="0" cy="0"/>
        </a:xfrm>
      </p:grpSpPr>
      <p:sp>
        <p:nvSpPr>
          <p:cNvPr id="943" name="Google Shape;943;p187"/>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4" name="Google Shape;944;p187"/>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45" name="Google Shape;945;p187"/>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46" name="Google Shape;946;p187"/>
          <p:cNvSpPr txBox="1">
            <a:spLocks noGrp="1"/>
          </p:cNvSpPr>
          <p:nvPr>
            <p:ph type="body" idx="3"/>
          </p:nvPr>
        </p:nvSpPr>
        <p:spPr>
          <a:xfrm>
            <a:off x="60960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47" name="Google Shape;947;p187"/>
          <p:cNvSpPr txBox="1">
            <a:spLocks noGrp="1"/>
          </p:cNvSpPr>
          <p:nvPr>
            <p:ph type="body" idx="4"/>
          </p:nvPr>
        </p:nvSpPr>
        <p:spPr>
          <a:xfrm>
            <a:off x="623232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948"/>
        <p:cNvGrpSpPr/>
        <p:nvPr/>
      </p:nvGrpSpPr>
      <p:grpSpPr>
        <a:xfrm>
          <a:off x="0" y="0"/>
          <a:ext cx="0" cy="0"/>
          <a:chOff x="0" y="0"/>
          <a:chExt cx="0" cy="0"/>
        </a:xfrm>
      </p:grpSpPr>
      <p:sp>
        <p:nvSpPr>
          <p:cNvPr id="949" name="Google Shape;949;p188"/>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0" name="Google Shape;950;p188"/>
          <p:cNvSpPr txBox="1">
            <a:spLocks noGrp="1"/>
          </p:cNvSpPr>
          <p:nvPr>
            <p:ph type="body" idx="1"/>
          </p:nvPr>
        </p:nvSpPr>
        <p:spPr>
          <a:xfrm>
            <a:off x="60960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51" name="Google Shape;951;p188"/>
          <p:cNvSpPr txBox="1">
            <a:spLocks noGrp="1"/>
          </p:cNvSpPr>
          <p:nvPr>
            <p:ph type="body" idx="2"/>
          </p:nvPr>
        </p:nvSpPr>
        <p:spPr>
          <a:xfrm>
            <a:off x="431952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52" name="Google Shape;952;p188"/>
          <p:cNvSpPr txBox="1">
            <a:spLocks noGrp="1"/>
          </p:cNvSpPr>
          <p:nvPr>
            <p:ph type="body" idx="3"/>
          </p:nvPr>
        </p:nvSpPr>
        <p:spPr>
          <a:xfrm>
            <a:off x="8029440" y="160464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53" name="Google Shape;953;p188"/>
          <p:cNvSpPr txBox="1">
            <a:spLocks noGrp="1"/>
          </p:cNvSpPr>
          <p:nvPr>
            <p:ph type="body" idx="4"/>
          </p:nvPr>
        </p:nvSpPr>
        <p:spPr>
          <a:xfrm>
            <a:off x="60960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54" name="Google Shape;954;p188"/>
          <p:cNvSpPr txBox="1">
            <a:spLocks noGrp="1"/>
          </p:cNvSpPr>
          <p:nvPr>
            <p:ph type="body" idx="5"/>
          </p:nvPr>
        </p:nvSpPr>
        <p:spPr>
          <a:xfrm>
            <a:off x="431952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55" name="Google Shape;955;p188"/>
          <p:cNvSpPr txBox="1">
            <a:spLocks noGrp="1"/>
          </p:cNvSpPr>
          <p:nvPr>
            <p:ph type="body" idx="6"/>
          </p:nvPr>
        </p:nvSpPr>
        <p:spPr>
          <a:xfrm>
            <a:off x="8029440" y="3682560"/>
            <a:ext cx="35328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59"/>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960"/>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961"/>
        <p:cNvGrpSpPr/>
        <p:nvPr/>
      </p:nvGrpSpPr>
      <p:grpSpPr>
        <a:xfrm>
          <a:off x="0" y="0"/>
          <a:ext cx="0" cy="0"/>
          <a:chOff x="0" y="0"/>
          <a:chExt cx="0" cy="0"/>
        </a:xfrm>
      </p:grpSpPr>
      <p:sp>
        <p:nvSpPr>
          <p:cNvPr id="962" name="Google Shape;962;p272"/>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2"/>
          <p:cNvSpPr txBox="1">
            <a:spLocks noGrp="1"/>
          </p:cNvSpPr>
          <p:nvPr>
            <p:ph type="subTitle" idx="1"/>
          </p:nvPr>
        </p:nvSpPr>
        <p:spPr>
          <a:xfrm>
            <a:off x="609322" y="1604520"/>
            <a:ext cx="10972103" cy="3977280"/>
          </a:xfrm>
          <a:prstGeom prst="rect">
            <a:avLst/>
          </a:prstGeom>
          <a:noFill/>
          <a:ln>
            <a:noFill/>
          </a:ln>
        </p:spPr>
        <p:txBody>
          <a:bodyPr spcFirstLastPara="1" wrap="square" lIns="0" tIns="0" rIns="0" bIns="0" anchor="ctr" anchorCtr="0">
            <a:noAutofit/>
          </a:bodyPr>
          <a:lstStyle>
            <a:lvl1pPr lvl="0" algn="l">
              <a:lnSpc>
                <a:spcPct val="90000"/>
              </a:lnSpc>
              <a:spcBef>
                <a:spcPts val="1889"/>
              </a:spcBef>
              <a:spcAft>
                <a:spcPts val="0"/>
              </a:spcAft>
              <a:buSzPts val="81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964"/>
        <p:cNvGrpSpPr/>
        <p:nvPr/>
      </p:nvGrpSpPr>
      <p:grpSpPr>
        <a:xfrm>
          <a:off x="0" y="0"/>
          <a:ext cx="0" cy="0"/>
          <a:chOff x="0" y="0"/>
          <a:chExt cx="0" cy="0"/>
        </a:xfrm>
      </p:grpSpPr>
      <p:sp>
        <p:nvSpPr>
          <p:cNvPr id="965" name="Google Shape;965;p273"/>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6" name="Google Shape;966;p273"/>
          <p:cNvSpPr txBox="1">
            <a:spLocks noGrp="1"/>
          </p:cNvSpPr>
          <p:nvPr>
            <p:ph type="body" idx="1"/>
          </p:nvPr>
        </p:nvSpPr>
        <p:spPr>
          <a:xfrm>
            <a:off x="609322" y="1604520"/>
            <a:ext cx="10972103"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967"/>
        <p:cNvGrpSpPr/>
        <p:nvPr/>
      </p:nvGrpSpPr>
      <p:grpSpPr>
        <a:xfrm>
          <a:off x="0" y="0"/>
          <a:ext cx="0" cy="0"/>
          <a:chOff x="0" y="0"/>
          <a:chExt cx="0" cy="0"/>
        </a:xfrm>
      </p:grpSpPr>
      <p:sp>
        <p:nvSpPr>
          <p:cNvPr id="968" name="Google Shape;968;p274"/>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4"/>
          <p:cNvSpPr txBox="1">
            <a:spLocks noGrp="1"/>
          </p:cNvSpPr>
          <p:nvPr>
            <p:ph type="body" idx="1"/>
          </p:nvPr>
        </p:nvSpPr>
        <p:spPr>
          <a:xfrm>
            <a:off x="609322" y="1604520"/>
            <a:ext cx="5354325"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0" name="Google Shape;970;p274"/>
          <p:cNvSpPr txBox="1">
            <a:spLocks noGrp="1"/>
          </p:cNvSpPr>
          <p:nvPr>
            <p:ph type="body" idx="2"/>
          </p:nvPr>
        </p:nvSpPr>
        <p:spPr>
          <a:xfrm>
            <a:off x="6231778" y="1604520"/>
            <a:ext cx="5354325"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
        <p:cNvGrpSpPr/>
        <p:nvPr/>
      </p:nvGrpSpPr>
      <p:grpSpPr>
        <a:xfrm>
          <a:off x="0" y="0"/>
          <a:ext cx="0" cy="0"/>
          <a:chOff x="0" y="0"/>
          <a:chExt cx="0" cy="0"/>
        </a:xfrm>
      </p:grpSpPr>
      <p:sp>
        <p:nvSpPr>
          <p:cNvPr id="33" name="Google Shape;33;p139"/>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39"/>
          <p:cNvSpPr txBox="1">
            <a:spLocks noGrp="1"/>
          </p:cNvSpPr>
          <p:nvPr>
            <p:ph type="body" idx="1"/>
          </p:nvPr>
        </p:nvSpPr>
        <p:spPr>
          <a:xfrm>
            <a:off x="609600" y="1604640"/>
            <a:ext cx="535440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 name="Google Shape;35;p139"/>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 name="Google Shape;36;p139"/>
          <p:cNvSpPr txBox="1">
            <a:spLocks noGrp="1"/>
          </p:cNvSpPr>
          <p:nvPr>
            <p:ph type="body" idx="3"/>
          </p:nvPr>
        </p:nvSpPr>
        <p:spPr>
          <a:xfrm>
            <a:off x="6232320" y="368256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1"/>
        <p:cNvGrpSpPr/>
        <p:nvPr/>
      </p:nvGrpSpPr>
      <p:grpSpPr>
        <a:xfrm>
          <a:off x="0" y="0"/>
          <a:ext cx="0" cy="0"/>
          <a:chOff x="0" y="0"/>
          <a:chExt cx="0" cy="0"/>
        </a:xfrm>
      </p:grpSpPr>
      <p:sp>
        <p:nvSpPr>
          <p:cNvPr id="972" name="Google Shape;972;p275"/>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973"/>
        <p:cNvGrpSpPr/>
        <p:nvPr/>
      </p:nvGrpSpPr>
      <p:grpSpPr>
        <a:xfrm>
          <a:off x="0" y="0"/>
          <a:ext cx="0" cy="0"/>
          <a:chOff x="0" y="0"/>
          <a:chExt cx="0" cy="0"/>
        </a:xfrm>
      </p:grpSpPr>
      <p:sp>
        <p:nvSpPr>
          <p:cNvPr id="974" name="Google Shape;974;p276"/>
          <p:cNvSpPr txBox="1">
            <a:spLocks noGrp="1"/>
          </p:cNvSpPr>
          <p:nvPr>
            <p:ph type="subTitle" idx="1"/>
          </p:nvPr>
        </p:nvSpPr>
        <p:spPr>
          <a:xfrm>
            <a:off x="609322" y="273600"/>
            <a:ext cx="10972103" cy="5307840"/>
          </a:xfrm>
          <a:prstGeom prst="rect">
            <a:avLst/>
          </a:prstGeom>
          <a:noFill/>
          <a:ln>
            <a:noFill/>
          </a:ln>
        </p:spPr>
        <p:txBody>
          <a:bodyPr spcFirstLastPara="1" wrap="square" lIns="0" tIns="0" rIns="0" bIns="0" anchor="ctr" anchorCtr="0">
            <a:noAutofit/>
          </a:bodyPr>
          <a:lstStyle>
            <a:lvl1pPr lvl="0" algn="l">
              <a:lnSpc>
                <a:spcPct val="90000"/>
              </a:lnSpc>
              <a:spcBef>
                <a:spcPts val="1889"/>
              </a:spcBef>
              <a:spcAft>
                <a:spcPts val="0"/>
              </a:spcAft>
              <a:buSzPts val="81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975"/>
        <p:cNvGrpSpPr/>
        <p:nvPr/>
      </p:nvGrpSpPr>
      <p:grpSpPr>
        <a:xfrm>
          <a:off x="0" y="0"/>
          <a:ext cx="0" cy="0"/>
          <a:chOff x="0" y="0"/>
          <a:chExt cx="0" cy="0"/>
        </a:xfrm>
      </p:grpSpPr>
      <p:sp>
        <p:nvSpPr>
          <p:cNvPr id="976" name="Google Shape;976;p277"/>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7" name="Google Shape;977;p277"/>
          <p:cNvSpPr txBox="1">
            <a:spLocks noGrp="1"/>
          </p:cNvSpPr>
          <p:nvPr>
            <p:ph type="body" idx="1"/>
          </p:nvPr>
        </p:nvSpPr>
        <p:spPr>
          <a:xfrm>
            <a:off x="609322" y="1604520"/>
            <a:ext cx="5354325"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8" name="Google Shape;978;p277"/>
          <p:cNvSpPr txBox="1">
            <a:spLocks noGrp="1"/>
          </p:cNvSpPr>
          <p:nvPr>
            <p:ph type="body" idx="2"/>
          </p:nvPr>
        </p:nvSpPr>
        <p:spPr>
          <a:xfrm>
            <a:off x="6231778" y="1604520"/>
            <a:ext cx="5354325"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9" name="Google Shape;979;p277"/>
          <p:cNvSpPr txBox="1">
            <a:spLocks noGrp="1"/>
          </p:cNvSpPr>
          <p:nvPr>
            <p:ph type="body" idx="3"/>
          </p:nvPr>
        </p:nvSpPr>
        <p:spPr>
          <a:xfrm>
            <a:off x="609322" y="3682080"/>
            <a:ext cx="5354325"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80"/>
        <p:cNvGrpSpPr/>
        <p:nvPr/>
      </p:nvGrpSpPr>
      <p:grpSpPr>
        <a:xfrm>
          <a:off x="0" y="0"/>
          <a:ext cx="0" cy="0"/>
          <a:chOff x="0" y="0"/>
          <a:chExt cx="0" cy="0"/>
        </a:xfrm>
      </p:grpSpPr>
      <p:sp>
        <p:nvSpPr>
          <p:cNvPr id="981" name="Google Shape;981;p278"/>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2" name="Google Shape;982;p278"/>
          <p:cNvSpPr txBox="1">
            <a:spLocks noGrp="1"/>
          </p:cNvSpPr>
          <p:nvPr>
            <p:ph type="body" idx="1"/>
          </p:nvPr>
        </p:nvSpPr>
        <p:spPr>
          <a:xfrm>
            <a:off x="609322" y="1604520"/>
            <a:ext cx="5354325"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3" name="Google Shape;983;p278"/>
          <p:cNvSpPr txBox="1">
            <a:spLocks noGrp="1"/>
          </p:cNvSpPr>
          <p:nvPr>
            <p:ph type="body" idx="2"/>
          </p:nvPr>
        </p:nvSpPr>
        <p:spPr>
          <a:xfrm>
            <a:off x="6231778" y="1604520"/>
            <a:ext cx="5354325"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4" name="Google Shape;984;p278"/>
          <p:cNvSpPr txBox="1">
            <a:spLocks noGrp="1"/>
          </p:cNvSpPr>
          <p:nvPr>
            <p:ph type="body" idx="3"/>
          </p:nvPr>
        </p:nvSpPr>
        <p:spPr>
          <a:xfrm>
            <a:off x="6231778" y="3682080"/>
            <a:ext cx="5354325"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85"/>
        <p:cNvGrpSpPr/>
        <p:nvPr/>
      </p:nvGrpSpPr>
      <p:grpSpPr>
        <a:xfrm>
          <a:off x="0" y="0"/>
          <a:ext cx="0" cy="0"/>
          <a:chOff x="0" y="0"/>
          <a:chExt cx="0" cy="0"/>
        </a:xfrm>
      </p:grpSpPr>
      <p:sp>
        <p:nvSpPr>
          <p:cNvPr id="986" name="Google Shape;986;p279"/>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9"/>
          <p:cNvSpPr txBox="1">
            <a:spLocks noGrp="1"/>
          </p:cNvSpPr>
          <p:nvPr>
            <p:ph type="body" idx="1"/>
          </p:nvPr>
        </p:nvSpPr>
        <p:spPr>
          <a:xfrm>
            <a:off x="609322" y="1604520"/>
            <a:ext cx="5354325"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8" name="Google Shape;988;p279"/>
          <p:cNvSpPr txBox="1">
            <a:spLocks noGrp="1"/>
          </p:cNvSpPr>
          <p:nvPr>
            <p:ph type="body" idx="2"/>
          </p:nvPr>
        </p:nvSpPr>
        <p:spPr>
          <a:xfrm>
            <a:off x="6231778" y="1604520"/>
            <a:ext cx="5354325"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9" name="Google Shape;989;p279"/>
          <p:cNvSpPr txBox="1">
            <a:spLocks noGrp="1"/>
          </p:cNvSpPr>
          <p:nvPr>
            <p:ph type="body" idx="3"/>
          </p:nvPr>
        </p:nvSpPr>
        <p:spPr>
          <a:xfrm>
            <a:off x="609322" y="3682080"/>
            <a:ext cx="10972103"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90"/>
        <p:cNvGrpSpPr/>
        <p:nvPr/>
      </p:nvGrpSpPr>
      <p:grpSpPr>
        <a:xfrm>
          <a:off x="0" y="0"/>
          <a:ext cx="0" cy="0"/>
          <a:chOff x="0" y="0"/>
          <a:chExt cx="0" cy="0"/>
        </a:xfrm>
      </p:grpSpPr>
      <p:sp>
        <p:nvSpPr>
          <p:cNvPr id="991" name="Google Shape;991;p280"/>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2" name="Google Shape;992;p280"/>
          <p:cNvSpPr txBox="1">
            <a:spLocks noGrp="1"/>
          </p:cNvSpPr>
          <p:nvPr>
            <p:ph type="body" idx="1"/>
          </p:nvPr>
        </p:nvSpPr>
        <p:spPr>
          <a:xfrm>
            <a:off x="609322" y="1604520"/>
            <a:ext cx="10972103"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3" name="Google Shape;993;p280"/>
          <p:cNvSpPr txBox="1">
            <a:spLocks noGrp="1"/>
          </p:cNvSpPr>
          <p:nvPr>
            <p:ph type="body" idx="2"/>
          </p:nvPr>
        </p:nvSpPr>
        <p:spPr>
          <a:xfrm>
            <a:off x="609322" y="3682080"/>
            <a:ext cx="10972103"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94"/>
        <p:cNvGrpSpPr/>
        <p:nvPr/>
      </p:nvGrpSpPr>
      <p:grpSpPr>
        <a:xfrm>
          <a:off x="0" y="0"/>
          <a:ext cx="0" cy="0"/>
          <a:chOff x="0" y="0"/>
          <a:chExt cx="0" cy="0"/>
        </a:xfrm>
      </p:grpSpPr>
      <p:sp>
        <p:nvSpPr>
          <p:cNvPr id="995" name="Google Shape;995;p281"/>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6" name="Google Shape;996;p281"/>
          <p:cNvSpPr txBox="1">
            <a:spLocks noGrp="1"/>
          </p:cNvSpPr>
          <p:nvPr>
            <p:ph type="body" idx="1"/>
          </p:nvPr>
        </p:nvSpPr>
        <p:spPr>
          <a:xfrm>
            <a:off x="609322" y="1604520"/>
            <a:ext cx="5354325"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7" name="Google Shape;997;p281"/>
          <p:cNvSpPr txBox="1">
            <a:spLocks noGrp="1"/>
          </p:cNvSpPr>
          <p:nvPr>
            <p:ph type="body" idx="2"/>
          </p:nvPr>
        </p:nvSpPr>
        <p:spPr>
          <a:xfrm>
            <a:off x="6231778" y="1604520"/>
            <a:ext cx="5354325"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8" name="Google Shape;998;p281"/>
          <p:cNvSpPr txBox="1">
            <a:spLocks noGrp="1"/>
          </p:cNvSpPr>
          <p:nvPr>
            <p:ph type="body" idx="3"/>
          </p:nvPr>
        </p:nvSpPr>
        <p:spPr>
          <a:xfrm>
            <a:off x="609322" y="3682080"/>
            <a:ext cx="5354325"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9" name="Google Shape;999;p281"/>
          <p:cNvSpPr txBox="1">
            <a:spLocks noGrp="1"/>
          </p:cNvSpPr>
          <p:nvPr>
            <p:ph type="body" idx="4"/>
          </p:nvPr>
        </p:nvSpPr>
        <p:spPr>
          <a:xfrm>
            <a:off x="6231778" y="3682080"/>
            <a:ext cx="5354325"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00"/>
        <p:cNvGrpSpPr/>
        <p:nvPr/>
      </p:nvGrpSpPr>
      <p:grpSpPr>
        <a:xfrm>
          <a:off x="0" y="0"/>
          <a:ext cx="0" cy="0"/>
          <a:chOff x="0" y="0"/>
          <a:chExt cx="0" cy="0"/>
        </a:xfrm>
      </p:grpSpPr>
      <p:sp>
        <p:nvSpPr>
          <p:cNvPr id="1001" name="Google Shape;1001;p282"/>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2" name="Google Shape;1002;p282"/>
          <p:cNvSpPr txBox="1">
            <a:spLocks noGrp="1"/>
          </p:cNvSpPr>
          <p:nvPr>
            <p:ph type="body" idx="1"/>
          </p:nvPr>
        </p:nvSpPr>
        <p:spPr>
          <a:xfrm>
            <a:off x="609321" y="1604520"/>
            <a:ext cx="3532840"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3" name="Google Shape;1003;p282"/>
          <p:cNvSpPr txBox="1">
            <a:spLocks noGrp="1"/>
          </p:cNvSpPr>
          <p:nvPr>
            <p:ph type="body" idx="2"/>
          </p:nvPr>
        </p:nvSpPr>
        <p:spPr>
          <a:xfrm>
            <a:off x="4319235" y="1604520"/>
            <a:ext cx="3532840"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4" name="Google Shape;1004;p282"/>
          <p:cNvSpPr txBox="1">
            <a:spLocks noGrp="1"/>
          </p:cNvSpPr>
          <p:nvPr>
            <p:ph type="body" idx="3"/>
          </p:nvPr>
        </p:nvSpPr>
        <p:spPr>
          <a:xfrm>
            <a:off x="8029149" y="1604520"/>
            <a:ext cx="3532840"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5" name="Google Shape;1005;p282"/>
          <p:cNvSpPr txBox="1">
            <a:spLocks noGrp="1"/>
          </p:cNvSpPr>
          <p:nvPr>
            <p:ph type="body" idx="4"/>
          </p:nvPr>
        </p:nvSpPr>
        <p:spPr>
          <a:xfrm>
            <a:off x="609321" y="3682080"/>
            <a:ext cx="3532840"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6" name="Google Shape;1006;p282"/>
          <p:cNvSpPr txBox="1">
            <a:spLocks noGrp="1"/>
          </p:cNvSpPr>
          <p:nvPr>
            <p:ph type="body" idx="5"/>
          </p:nvPr>
        </p:nvSpPr>
        <p:spPr>
          <a:xfrm>
            <a:off x="4319235" y="3682080"/>
            <a:ext cx="3532840"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7" name="Google Shape;1007;p282"/>
          <p:cNvSpPr txBox="1">
            <a:spLocks noGrp="1"/>
          </p:cNvSpPr>
          <p:nvPr>
            <p:ph type="body" idx="6"/>
          </p:nvPr>
        </p:nvSpPr>
        <p:spPr>
          <a:xfrm>
            <a:off x="8029149" y="3682080"/>
            <a:ext cx="3532840" cy="189684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Title Slide" type="tx">
  <p:cSld name="TITLE_AND_BODY">
    <p:spTree>
      <p:nvGrpSpPr>
        <p:cNvPr id="1" name="Shape 1089"/>
        <p:cNvGrpSpPr/>
        <p:nvPr/>
      </p:nvGrpSpPr>
      <p:grpSpPr>
        <a:xfrm>
          <a:off x="0" y="0"/>
          <a:ext cx="0" cy="0"/>
          <a:chOff x="0" y="0"/>
          <a:chExt cx="0" cy="0"/>
        </a:xfrm>
      </p:grpSpPr>
      <p:sp>
        <p:nvSpPr>
          <p:cNvPr id="1090" name="Google Shape;1090;p99"/>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99"/>
          <p:cNvSpPr txBox="1">
            <a:spLocks noGrp="1"/>
          </p:cNvSpPr>
          <p:nvPr>
            <p:ph type="subTitle" idx="1"/>
          </p:nvPr>
        </p:nvSpPr>
        <p:spPr>
          <a:xfrm>
            <a:off x="609600" y="1604640"/>
            <a:ext cx="10972320" cy="3977280"/>
          </a:xfrm>
          <a:prstGeom prst="rect">
            <a:avLst/>
          </a:prstGeom>
          <a:noFill/>
          <a:ln>
            <a:noFill/>
          </a:ln>
        </p:spPr>
        <p:txBody>
          <a:bodyPr spcFirstLastPara="1" wrap="square" lIns="0" tIns="0" rIns="0" bIns="0" anchor="ctr" anchorCtr="0">
            <a:noAutofit/>
          </a:bodyPr>
          <a:lstStyle>
            <a:lvl1pPr lvl="0" algn="l">
              <a:lnSpc>
                <a:spcPct val="90000"/>
              </a:lnSpc>
              <a:spcBef>
                <a:spcPts val="540"/>
              </a:spcBef>
              <a:spcAft>
                <a:spcPts val="0"/>
              </a:spcAft>
              <a:buClr>
                <a:schemeClr val="dk1"/>
              </a:buClr>
              <a:buSzPts val="1800"/>
              <a:buChar char="•"/>
              <a:defRPr/>
            </a:lvl1pPr>
            <a:lvl2pPr lvl="1" algn="l">
              <a:lnSpc>
                <a:spcPct val="90000"/>
              </a:lnSpc>
              <a:spcBef>
                <a:spcPts val="540"/>
              </a:spcBef>
              <a:spcAft>
                <a:spcPts val="0"/>
              </a:spcAft>
              <a:buClr>
                <a:schemeClr val="dk1"/>
              </a:buClr>
              <a:buSzPts val="1800"/>
              <a:buChar char="•"/>
              <a:defRPr/>
            </a:lvl2pPr>
            <a:lvl3pPr lvl="2" algn="l">
              <a:lnSpc>
                <a:spcPct val="90000"/>
              </a:lnSpc>
              <a:spcBef>
                <a:spcPts val="540"/>
              </a:spcBef>
              <a:spcAft>
                <a:spcPts val="0"/>
              </a:spcAft>
              <a:buClr>
                <a:schemeClr val="dk1"/>
              </a:buClr>
              <a:buSzPts val="1800"/>
              <a:buChar char="•"/>
              <a:defRPr/>
            </a:lvl3pPr>
            <a:lvl4pPr lvl="3" algn="l">
              <a:lnSpc>
                <a:spcPct val="90000"/>
              </a:lnSpc>
              <a:spcBef>
                <a:spcPts val="540"/>
              </a:spcBef>
              <a:spcAft>
                <a:spcPts val="0"/>
              </a:spcAft>
              <a:buClr>
                <a:schemeClr val="dk1"/>
              </a:buClr>
              <a:buSzPts val="1800"/>
              <a:buChar char="•"/>
              <a:defRPr/>
            </a:lvl4pPr>
            <a:lvl5pPr lvl="4" algn="l">
              <a:lnSpc>
                <a:spcPct val="90000"/>
              </a:lnSpc>
              <a:spcBef>
                <a:spcPts val="540"/>
              </a:spcBef>
              <a:spcAft>
                <a:spcPts val="0"/>
              </a:spcAft>
              <a:buClr>
                <a:schemeClr val="dk1"/>
              </a:buClr>
              <a:buSzPts val="1800"/>
              <a:buChar char="•"/>
              <a:defRPr/>
            </a:lvl5pPr>
            <a:lvl6pPr lvl="5" algn="l">
              <a:lnSpc>
                <a:spcPct val="90000"/>
              </a:lnSpc>
              <a:spcBef>
                <a:spcPts val="540"/>
              </a:spcBef>
              <a:spcAft>
                <a:spcPts val="0"/>
              </a:spcAft>
              <a:buClr>
                <a:schemeClr val="dk1"/>
              </a:buClr>
              <a:buSzPts val="1800"/>
              <a:buChar char="•"/>
              <a:defRPr/>
            </a:lvl6pPr>
            <a:lvl7pPr lvl="6" algn="l">
              <a:lnSpc>
                <a:spcPct val="90000"/>
              </a:lnSpc>
              <a:spcBef>
                <a:spcPts val="540"/>
              </a:spcBef>
              <a:spcAft>
                <a:spcPts val="0"/>
              </a:spcAft>
              <a:buClr>
                <a:schemeClr val="dk1"/>
              </a:buClr>
              <a:buSzPts val="1800"/>
              <a:buChar char="•"/>
              <a:defRPr/>
            </a:lvl7pPr>
            <a:lvl8pPr lvl="7" algn="l">
              <a:lnSpc>
                <a:spcPct val="90000"/>
              </a:lnSpc>
              <a:spcBef>
                <a:spcPts val="540"/>
              </a:spcBef>
              <a:spcAft>
                <a:spcPts val="0"/>
              </a:spcAft>
              <a:buClr>
                <a:schemeClr val="dk1"/>
              </a:buClr>
              <a:buSzPts val="1800"/>
              <a:buChar char="•"/>
              <a:defRPr/>
            </a:lvl8pPr>
            <a:lvl9pPr lvl="8" algn="l">
              <a:lnSpc>
                <a:spcPct val="90000"/>
              </a:lnSpc>
              <a:spcBef>
                <a:spcPts val="540"/>
              </a:spcBef>
              <a:spcAft>
                <a:spcPts val="0"/>
              </a:spcAft>
              <a:buClr>
                <a:schemeClr val="dk1"/>
              </a:buClr>
              <a:buSzPts val="1800"/>
              <a:buChar char="•"/>
              <a:defRPr/>
            </a:lvl9pPr>
          </a:lstStyle>
          <a:p>
            <a:endParaRPr/>
          </a:p>
        </p:txBody>
      </p:sp>
      <p:sp>
        <p:nvSpPr>
          <p:cNvPr id="1092" name="Google Shape;1092;p99"/>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99"/>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094" name="Google Shape;1094;p99"/>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95"/>
        <p:cNvGrpSpPr/>
        <p:nvPr/>
      </p:nvGrpSpPr>
      <p:grpSpPr>
        <a:xfrm>
          <a:off x="0" y="0"/>
          <a:ext cx="0" cy="0"/>
          <a:chOff x="0" y="0"/>
          <a:chExt cx="0" cy="0"/>
        </a:xfrm>
      </p:grpSpPr>
      <p:sp>
        <p:nvSpPr>
          <p:cNvPr id="1096" name="Google Shape;1096;p283"/>
          <p:cNvSpPr/>
          <p:nvPr/>
        </p:nvSpPr>
        <p:spPr>
          <a:xfrm>
            <a:off x="0" y="1"/>
            <a:ext cx="12192000" cy="4866468"/>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097" name="Google Shape;1097;p283"/>
          <p:cNvSpPr txBox="1">
            <a:spLocks noGrp="1"/>
          </p:cNvSpPr>
          <p:nvPr>
            <p:ph type="ctrTitle"/>
          </p:nvPr>
        </p:nvSpPr>
        <p:spPr>
          <a:xfrm>
            <a:off x="838200" y="2061007"/>
            <a:ext cx="10515600" cy="2387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5399"/>
              <a:buFont typeface="Quattrocento Sans"/>
              <a:buNone/>
              <a:defRPr sz="53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8" name="Google Shape;1098;p283"/>
          <p:cNvSpPr txBox="1">
            <a:spLocks noGrp="1"/>
          </p:cNvSpPr>
          <p:nvPr>
            <p:ph type="subTitle" idx="1"/>
          </p:nvPr>
        </p:nvSpPr>
        <p:spPr>
          <a:xfrm>
            <a:off x="838203" y="5110612"/>
            <a:ext cx="6705599" cy="1137793"/>
          </a:xfrm>
          <a:prstGeom prst="rect">
            <a:avLst/>
          </a:prstGeom>
          <a:noFill/>
          <a:ln>
            <a:noFill/>
          </a:ln>
        </p:spPr>
        <p:txBody>
          <a:bodyPr spcFirstLastPara="1" wrap="square" lIns="91425" tIns="45700" rIns="91425" bIns="45700" anchor="t" anchorCtr="0">
            <a:normAutofit/>
          </a:bodyPr>
          <a:lstStyle>
            <a:lvl1pPr lvl="0" algn="l">
              <a:lnSpc>
                <a:spcPct val="150000"/>
              </a:lnSpc>
              <a:spcBef>
                <a:spcPts val="600"/>
              </a:spcBef>
              <a:spcAft>
                <a:spcPts val="0"/>
              </a:spcAft>
              <a:buClr>
                <a:srgbClr val="D24726"/>
              </a:buClr>
              <a:buSzPts val="2799"/>
              <a:buNone/>
              <a:defRPr sz="2799">
                <a:solidFill>
                  <a:srgbClr val="D24726"/>
                </a:solidFill>
                <a:latin typeface="Quattrocento Sans"/>
                <a:ea typeface="Quattrocento Sans"/>
                <a:cs typeface="Quattrocento Sans"/>
                <a:sym typeface="Quattrocento Sans"/>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540"/>
              </a:spcBef>
              <a:spcAft>
                <a:spcPts val="0"/>
              </a:spcAft>
              <a:buClr>
                <a:schemeClr val="dk1"/>
              </a:buClr>
              <a:buSzPts val="1800"/>
              <a:buNone/>
              <a:defRPr sz="1800"/>
            </a:lvl3pPr>
            <a:lvl4pPr lvl="3" algn="ctr">
              <a:lnSpc>
                <a:spcPct val="90000"/>
              </a:lnSpc>
              <a:spcBef>
                <a:spcPts val="480"/>
              </a:spcBef>
              <a:spcAft>
                <a:spcPts val="0"/>
              </a:spcAft>
              <a:buClr>
                <a:schemeClr val="dk1"/>
              </a:buClr>
              <a:buSzPts val="1600"/>
              <a:buNone/>
              <a:defRPr sz="1600"/>
            </a:lvl4pPr>
            <a:lvl5pPr lvl="4" algn="ctr">
              <a:lnSpc>
                <a:spcPct val="90000"/>
              </a:lnSpc>
              <a:spcBef>
                <a:spcPts val="480"/>
              </a:spcBef>
              <a:spcAft>
                <a:spcPts val="0"/>
              </a:spcAft>
              <a:buClr>
                <a:schemeClr val="dk1"/>
              </a:buClr>
              <a:buSzPts val="1600"/>
              <a:buNone/>
              <a:defRPr sz="1600"/>
            </a:lvl5pPr>
            <a:lvl6pPr lvl="5" algn="ctr">
              <a:lnSpc>
                <a:spcPct val="90000"/>
              </a:lnSpc>
              <a:spcBef>
                <a:spcPts val="480"/>
              </a:spcBef>
              <a:spcAft>
                <a:spcPts val="0"/>
              </a:spcAft>
              <a:buClr>
                <a:schemeClr val="dk1"/>
              </a:buClr>
              <a:buSzPts val="1600"/>
              <a:buNone/>
              <a:defRPr sz="1600"/>
            </a:lvl6pPr>
            <a:lvl7pPr lvl="6" algn="ctr">
              <a:lnSpc>
                <a:spcPct val="90000"/>
              </a:lnSpc>
              <a:spcBef>
                <a:spcPts val="480"/>
              </a:spcBef>
              <a:spcAft>
                <a:spcPts val="0"/>
              </a:spcAft>
              <a:buClr>
                <a:schemeClr val="dk1"/>
              </a:buClr>
              <a:buSzPts val="1600"/>
              <a:buNone/>
              <a:defRPr sz="1600"/>
            </a:lvl7pPr>
            <a:lvl8pPr lvl="7" algn="ctr">
              <a:lnSpc>
                <a:spcPct val="90000"/>
              </a:lnSpc>
              <a:spcBef>
                <a:spcPts val="480"/>
              </a:spcBef>
              <a:spcAft>
                <a:spcPts val="0"/>
              </a:spcAft>
              <a:buClr>
                <a:schemeClr val="dk1"/>
              </a:buClr>
              <a:buSzPts val="1600"/>
              <a:buNone/>
              <a:defRPr sz="1600"/>
            </a:lvl8pPr>
            <a:lvl9pPr lvl="8" algn="ctr">
              <a:lnSpc>
                <a:spcPct val="90000"/>
              </a:lnSpc>
              <a:spcBef>
                <a:spcPts val="480"/>
              </a:spcBef>
              <a:spcAft>
                <a:spcPts val="0"/>
              </a:spcAft>
              <a:buClr>
                <a:schemeClr val="dk1"/>
              </a:buClr>
              <a:buSzPts val="1600"/>
              <a:buNone/>
              <a:defRPr sz="1600"/>
            </a:lvl9pPr>
          </a:lstStyle>
          <a:p>
            <a:endParaRPr/>
          </a:p>
        </p:txBody>
      </p:sp>
      <p:sp>
        <p:nvSpPr>
          <p:cNvPr id="1099" name="Google Shape;1099;p283"/>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3"/>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3"/>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2" name="Google Shape;1102;p283"/>
          <p:cNvSpPr/>
          <p:nvPr/>
        </p:nvSpPr>
        <p:spPr>
          <a:xfrm>
            <a:off x="0" y="1"/>
            <a:ext cx="12192000" cy="4866468"/>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0"/>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 name="Google Shape;40;p140"/>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1" name="Google Shape;41;p140"/>
          <p:cNvSpPr txBox="1">
            <a:spLocks noGrp="1"/>
          </p:cNvSpPr>
          <p:nvPr>
            <p:ph type="body" idx="3"/>
          </p:nvPr>
        </p:nvSpPr>
        <p:spPr>
          <a:xfrm>
            <a:off x="609601" y="368256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3"/>
        <p:cNvGrpSpPr/>
        <p:nvPr/>
      </p:nvGrpSpPr>
      <p:grpSpPr>
        <a:xfrm>
          <a:off x="0" y="0"/>
          <a:ext cx="0" cy="0"/>
          <a:chOff x="0" y="0"/>
          <a:chExt cx="0" cy="0"/>
        </a:xfrm>
      </p:grpSpPr>
      <p:sp>
        <p:nvSpPr>
          <p:cNvPr id="1104" name="Google Shape;1104;p284"/>
          <p:cNvSpPr/>
          <p:nvPr/>
        </p:nvSpPr>
        <p:spPr>
          <a:xfrm>
            <a:off x="0" y="1"/>
            <a:ext cx="12192000" cy="1332855"/>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105" name="Google Shape;1105;p284"/>
          <p:cNvSpPr txBox="1">
            <a:spLocks noGrp="1"/>
          </p:cNvSpPr>
          <p:nvPr>
            <p:ph type="title"/>
          </p:nvPr>
        </p:nvSpPr>
        <p:spPr>
          <a:xfrm>
            <a:off x="604435" y="1"/>
            <a:ext cx="10749367" cy="120886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6" name="Google Shape;1106;p284"/>
          <p:cNvSpPr txBox="1">
            <a:spLocks noGrp="1"/>
          </p:cNvSpPr>
          <p:nvPr>
            <p:ph type="body" idx="1"/>
          </p:nvPr>
        </p:nvSpPr>
        <p:spPr>
          <a:xfrm>
            <a:off x="838203" y="1825625"/>
            <a:ext cx="4167752" cy="4351339"/>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480"/>
              </a:spcBef>
              <a:spcAft>
                <a:spcPts val="0"/>
              </a:spcAft>
              <a:buClr>
                <a:srgbClr val="7F7F7F"/>
              </a:buClr>
              <a:buSzPts val="1600"/>
              <a:buNone/>
              <a:defRPr sz="1600">
                <a:solidFill>
                  <a:srgbClr val="7F7F7F"/>
                </a:solidFill>
              </a:defRPr>
            </a:lvl1pPr>
            <a:lvl2pPr marL="914400" lvl="1" indent="-317500" algn="l">
              <a:lnSpc>
                <a:spcPct val="150000"/>
              </a:lnSpc>
              <a:spcBef>
                <a:spcPts val="1200"/>
              </a:spcBef>
              <a:spcAft>
                <a:spcPts val="0"/>
              </a:spcAft>
              <a:buClr>
                <a:srgbClr val="7F7F7F"/>
              </a:buClr>
              <a:buSzPts val="1400"/>
              <a:buChar char="•"/>
              <a:defRPr sz="1400">
                <a:solidFill>
                  <a:srgbClr val="7F7F7F"/>
                </a:solidFill>
              </a:defRPr>
            </a:lvl2pPr>
            <a:lvl3pPr marL="1371600" lvl="2" indent="-304800" algn="l">
              <a:lnSpc>
                <a:spcPct val="150000"/>
              </a:lnSpc>
              <a:spcBef>
                <a:spcPts val="1200"/>
              </a:spcBef>
              <a:spcAft>
                <a:spcPts val="0"/>
              </a:spcAft>
              <a:buClr>
                <a:srgbClr val="7F7F7F"/>
              </a:buClr>
              <a:buSzPts val="1200"/>
              <a:buChar char="•"/>
              <a:defRPr sz="1200">
                <a:solidFill>
                  <a:srgbClr val="7F7F7F"/>
                </a:solidFill>
              </a:defRPr>
            </a:lvl3pPr>
            <a:lvl4pPr marL="1828800" lvl="3" indent="-298450" algn="l">
              <a:lnSpc>
                <a:spcPct val="150000"/>
              </a:lnSpc>
              <a:spcBef>
                <a:spcPts val="1200"/>
              </a:spcBef>
              <a:spcAft>
                <a:spcPts val="0"/>
              </a:spcAft>
              <a:buClr>
                <a:srgbClr val="7F7F7F"/>
              </a:buClr>
              <a:buSzPts val="1100"/>
              <a:buChar char="•"/>
              <a:defRPr sz="1100">
                <a:solidFill>
                  <a:srgbClr val="7F7F7F"/>
                </a:solidFill>
              </a:defRPr>
            </a:lvl4pPr>
            <a:lvl5pPr marL="2286000" lvl="4" indent="-298450" algn="l">
              <a:lnSpc>
                <a:spcPct val="150000"/>
              </a:lnSpc>
              <a:spcBef>
                <a:spcPts val="1200"/>
              </a:spcBef>
              <a:spcAft>
                <a:spcPts val="0"/>
              </a:spcAft>
              <a:buClr>
                <a:srgbClr val="7F7F7F"/>
              </a:buClr>
              <a:buSzPts val="1100"/>
              <a:buChar char="•"/>
              <a:defRPr sz="1100">
                <a:solidFill>
                  <a:srgbClr val="7F7F7F"/>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107" name="Google Shape;1107;p284"/>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84"/>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84"/>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10" name="Google Shape;1110;p284"/>
          <p:cNvSpPr/>
          <p:nvPr/>
        </p:nvSpPr>
        <p:spPr>
          <a:xfrm>
            <a:off x="0" y="1"/>
            <a:ext cx="12192000" cy="1332855"/>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1"/>
        <p:cNvGrpSpPr/>
        <p:nvPr/>
      </p:nvGrpSpPr>
      <p:grpSpPr>
        <a:xfrm>
          <a:off x="0" y="0"/>
          <a:ext cx="0" cy="0"/>
          <a:chOff x="0" y="0"/>
          <a:chExt cx="0" cy="0"/>
        </a:xfrm>
      </p:grpSpPr>
      <p:sp>
        <p:nvSpPr>
          <p:cNvPr id="1112" name="Google Shape;1112;p285"/>
          <p:cNvSpPr/>
          <p:nvPr/>
        </p:nvSpPr>
        <p:spPr>
          <a:xfrm>
            <a:off x="5656885" y="1709739"/>
            <a:ext cx="6535119" cy="357518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113" name="Google Shape;1113;p285"/>
          <p:cNvSpPr txBox="1">
            <a:spLocks noGrp="1"/>
          </p:cNvSpPr>
          <p:nvPr>
            <p:ph type="title"/>
          </p:nvPr>
        </p:nvSpPr>
        <p:spPr>
          <a:xfrm>
            <a:off x="838203" y="2402240"/>
            <a:ext cx="4508715" cy="218722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D24726"/>
              </a:buClr>
              <a:buSzPts val="4799"/>
              <a:buFont typeface="Quattrocento Sans"/>
              <a:buNone/>
              <a:defRPr sz="4799">
                <a:solidFill>
                  <a:srgbClr val="D247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4" name="Google Shape;1114;p285"/>
          <p:cNvSpPr txBox="1">
            <a:spLocks noGrp="1"/>
          </p:cNvSpPr>
          <p:nvPr>
            <p:ph type="body" idx="1"/>
          </p:nvPr>
        </p:nvSpPr>
        <p:spPr>
          <a:xfrm>
            <a:off x="6323308" y="2402237"/>
            <a:ext cx="5269424" cy="2187227"/>
          </a:xfrm>
          <a:prstGeom prst="rect">
            <a:avLst/>
          </a:prstGeom>
          <a:noFill/>
          <a:ln>
            <a:noFill/>
          </a:ln>
        </p:spPr>
        <p:txBody>
          <a:bodyPr spcFirstLastPara="1" wrap="square" lIns="91425" tIns="45700" rIns="91425" bIns="45700" anchor="ctr" anchorCtr="0">
            <a:normAutofit/>
          </a:bodyPr>
          <a:lstStyle>
            <a:lvl1pPr marL="457200" lvl="0" indent="-228600" algn="l">
              <a:lnSpc>
                <a:spcPct val="150000"/>
              </a:lnSpc>
              <a:spcBef>
                <a:spcPts val="840"/>
              </a:spcBef>
              <a:spcAft>
                <a:spcPts val="0"/>
              </a:spcAft>
              <a:buClr>
                <a:schemeClr val="lt1"/>
              </a:buClr>
              <a:buSzPts val="2799"/>
              <a:buNone/>
              <a:defRPr sz="2799">
                <a:solidFill>
                  <a:schemeClr val="lt1"/>
                </a:solidFill>
                <a:latin typeface="Quattrocento Sans"/>
                <a:ea typeface="Quattrocento Sans"/>
                <a:cs typeface="Quattrocento Sans"/>
                <a:sym typeface="Quattrocento Sans"/>
              </a:defRPr>
            </a:lvl1pPr>
            <a:lvl2pPr marL="914400" lvl="1" indent="-228600" algn="l">
              <a:lnSpc>
                <a:spcPct val="90000"/>
              </a:lnSpc>
              <a:spcBef>
                <a:spcPts val="600"/>
              </a:spcBef>
              <a:spcAft>
                <a:spcPts val="0"/>
              </a:spcAft>
              <a:buClr>
                <a:schemeClr val="dk1"/>
              </a:buClr>
              <a:buSzPts val="2000"/>
              <a:buNone/>
              <a:defRPr sz="2000"/>
            </a:lvl2pPr>
            <a:lvl3pPr marL="1371600" lvl="2" indent="-228600" algn="l">
              <a:lnSpc>
                <a:spcPct val="90000"/>
              </a:lnSpc>
              <a:spcBef>
                <a:spcPts val="540"/>
              </a:spcBef>
              <a:spcAft>
                <a:spcPts val="0"/>
              </a:spcAft>
              <a:buClr>
                <a:schemeClr val="dk1"/>
              </a:buClr>
              <a:buSzPts val="1800"/>
              <a:buNone/>
              <a:defRPr sz="1800"/>
            </a:lvl3pPr>
            <a:lvl4pPr marL="1828800" lvl="3" indent="-228600" algn="l">
              <a:lnSpc>
                <a:spcPct val="90000"/>
              </a:lnSpc>
              <a:spcBef>
                <a:spcPts val="480"/>
              </a:spcBef>
              <a:spcAft>
                <a:spcPts val="0"/>
              </a:spcAft>
              <a:buClr>
                <a:schemeClr val="dk1"/>
              </a:buClr>
              <a:buSzPts val="1600"/>
              <a:buNone/>
              <a:defRPr sz="1600"/>
            </a:lvl4pPr>
            <a:lvl5pPr marL="2286000" lvl="4" indent="-228600" algn="l">
              <a:lnSpc>
                <a:spcPct val="90000"/>
              </a:lnSpc>
              <a:spcBef>
                <a:spcPts val="480"/>
              </a:spcBef>
              <a:spcAft>
                <a:spcPts val="0"/>
              </a:spcAft>
              <a:buClr>
                <a:schemeClr val="dk1"/>
              </a:buClr>
              <a:buSzPts val="1600"/>
              <a:buNone/>
              <a:defRPr sz="1600"/>
            </a:lvl5pPr>
            <a:lvl6pPr marL="2743200" lvl="5" indent="-228600" algn="l">
              <a:lnSpc>
                <a:spcPct val="90000"/>
              </a:lnSpc>
              <a:spcBef>
                <a:spcPts val="480"/>
              </a:spcBef>
              <a:spcAft>
                <a:spcPts val="0"/>
              </a:spcAft>
              <a:buClr>
                <a:schemeClr val="dk1"/>
              </a:buClr>
              <a:buSzPts val="1600"/>
              <a:buNone/>
              <a:defRPr sz="1600"/>
            </a:lvl6pPr>
            <a:lvl7pPr marL="3200400" lvl="6" indent="-228600" algn="l">
              <a:lnSpc>
                <a:spcPct val="90000"/>
              </a:lnSpc>
              <a:spcBef>
                <a:spcPts val="480"/>
              </a:spcBef>
              <a:spcAft>
                <a:spcPts val="0"/>
              </a:spcAft>
              <a:buClr>
                <a:schemeClr val="dk1"/>
              </a:buClr>
              <a:buSzPts val="1600"/>
              <a:buNone/>
              <a:defRPr sz="1600"/>
            </a:lvl7pPr>
            <a:lvl8pPr marL="3657600" lvl="7" indent="-228600" algn="l">
              <a:lnSpc>
                <a:spcPct val="90000"/>
              </a:lnSpc>
              <a:spcBef>
                <a:spcPts val="480"/>
              </a:spcBef>
              <a:spcAft>
                <a:spcPts val="0"/>
              </a:spcAft>
              <a:buClr>
                <a:schemeClr val="dk1"/>
              </a:buClr>
              <a:buSzPts val="1600"/>
              <a:buNone/>
              <a:defRPr sz="1600"/>
            </a:lvl8pPr>
            <a:lvl9pPr marL="4114800" lvl="8" indent="-228600" algn="l">
              <a:lnSpc>
                <a:spcPct val="90000"/>
              </a:lnSpc>
              <a:spcBef>
                <a:spcPts val="480"/>
              </a:spcBef>
              <a:spcAft>
                <a:spcPts val="0"/>
              </a:spcAft>
              <a:buClr>
                <a:schemeClr val="dk1"/>
              </a:buClr>
              <a:buSzPts val="1600"/>
              <a:buNone/>
              <a:defRPr sz="1600"/>
            </a:lvl9pPr>
          </a:lstStyle>
          <a:p>
            <a:endParaRPr/>
          </a:p>
        </p:txBody>
      </p:sp>
      <p:sp>
        <p:nvSpPr>
          <p:cNvPr id="1115" name="Google Shape;1115;p285"/>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6" name="Google Shape;1116;p285"/>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7" name="Google Shape;1117;p285"/>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18" name="Google Shape;1118;p285"/>
          <p:cNvSpPr/>
          <p:nvPr/>
        </p:nvSpPr>
        <p:spPr>
          <a:xfrm>
            <a:off x="5656885" y="1709739"/>
            <a:ext cx="6535119" cy="3575184"/>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9"/>
        <p:cNvGrpSpPr/>
        <p:nvPr/>
      </p:nvGrpSpPr>
      <p:grpSpPr>
        <a:xfrm>
          <a:off x="0" y="0"/>
          <a:ext cx="0" cy="0"/>
          <a:chOff x="0" y="0"/>
          <a:chExt cx="0" cy="0"/>
        </a:xfrm>
      </p:grpSpPr>
      <p:sp>
        <p:nvSpPr>
          <p:cNvPr id="1120" name="Google Shape;1120;p286"/>
          <p:cNvSpPr/>
          <p:nvPr/>
        </p:nvSpPr>
        <p:spPr>
          <a:xfrm>
            <a:off x="0" y="1"/>
            <a:ext cx="12192000" cy="1332855"/>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121" name="Google Shape;1121;p286"/>
          <p:cNvSpPr txBox="1">
            <a:spLocks noGrp="1"/>
          </p:cNvSpPr>
          <p:nvPr>
            <p:ph type="title"/>
          </p:nvPr>
        </p:nvSpPr>
        <p:spPr>
          <a:xfrm>
            <a:off x="609600" y="2"/>
            <a:ext cx="10744200" cy="12284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2" name="Google Shape;1122;p286"/>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480"/>
              </a:spcBef>
              <a:spcAft>
                <a:spcPts val="0"/>
              </a:spcAft>
              <a:buClr>
                <a:srgbClr val="7F7F7F"/>
              </a:buClr>
              <a:buSzPts val="1600"/>
              <a:buChar char="•"/>
              <a:defRPr sz="1600">
                <a:solidFill>
                  <a:srgbClr val="7F7F7F"/>
                </a:solidFill>
              </a:defRPr>
            </a:lvl1pPr>
            <a:lvl2pPr marL="914400" lvl="1" indent="-317500" algn="l">
              <a:lnSpc>
                <a:spcPct val="90000"/>
              </a:lnSpc>
              <a:spcBef>
                <a:spcPts val="420"/>
              </a:spcBef>
              <a:spcAft>
                <a:spcPts val="0"/>
              </a:spcAft>
              <a:buClr>
                <a:srgbClr val="7F7F7F"/>
              </a:buClr>
              <a:buSzPts val="1400"/>
              <a:buChar char="•"/>
              <a:defRPr sz="1400">
                <a:solidFill>
                  <a:srgbClr val="7F7F7F"/>
                </a:solidFill>
              </a:defRPr>
            </a:lvl2pPr>
            <a:lvl3pPr marL="1371600" lvl="2" indent="-304800" algn="l">
              <a:lnSpc>
                <a:spcPct val="90000"/>
              </a:lnSpc>
              <a:spcBef>
                <a:spcPts val="360"/>
              </a:spcBef>
              <a:spcAft>
                <a:spcPts val="0"/>
              </a:spcAft>
              <a:buClr>
                <a:srgbClr val="7F7F7F"/>
              </a:buClr>
              <a:buSzPts val="1200"/>
              <a:buChar char="•"/>
              <a:defRPr sz="1200">
                <a:solidFill>
                  <a:srgbClr val="7F7F7F"/>
                </a:solidFill>
              </a:defRPr>
            </a:lvl3pPr>
            <a:lvl4pPr marL="1828800" lvl="3" indent="-298450" algn="l">
              <a:lnSpc>
                <a:spcPct val="90000"/>
              </a:lnSpc>
              <a:spcBef>
                <a:spcPts val="330"/>
              </a:spcBef>
              <a:spcAft>
                <a:spcPts val="0"/>
              </a:spcAft>
              <a:buClr>
                <a:srgbClr val="7F7F7F"/>
              </a:buClr>
              <a:buSzPts val="1100"/>
              <a:buChar char="•"/>
              <a:defRPr sz="1100">
                <a:solidFill>
                  <a:srgbClr val="7F7F7F"/>
                </a:solidFill>
              </a:defRPr>
            </a:lvl4pPr>
            <a:lvl5pPr marL="2286000" lvl="4" indent="-298450" algn="l">
              <a:lnSpc>
                <a:spcPct val="90000"/>
              </a:lnSpc>
              <a:spcBef>
                <a:spcPts val="330"/>
              </a:spcBef>
              <a:spcAft>
                <a:spcPts val="0"/>
              </a:spcAft>
              <a:buClr>
                <a:srgbClr val="7F7F7F"/>
              </a:buClr>
              <a:buSzPts val="1100"/>
              <a:buChar char="•"/>
              <a:defRPr sz="1100">
                <a:solidFill>
                  <a:srgbClr val="7F7F7F"/>
                </a:solidFill>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123" name="Google Shape;1123;p286"/>
          <p:cNvSpPr txBox="1">
            <a:spLocks noGrp="1"/>
          </p:cNvSpPr>
          <p:nvPr>
            <p:ph type="body" idx="2"/>
          </p:nvPr>
        </p:nvSpPr>
        <p:spPr>
          <a:xfrm>
            <a:off x="6172201" y="1825625"/>
            <a:ext cx="5181600" cy="4351339"/>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480"/>
              </a:spcBef>
              <a:spcAft>
                <a:spcPts val="0"/>
              </a:spcAft>
              <a:buClr>
                <a:srgbClr val="7F7F7F"/>
              </a:buClr>
              <a:buSzPts val="1600"/>
              <a:buChar char="•"/>
              <a:defRPr sz="1600">
                <a:solidFill>
                  <a:srgbClr val="7F7F7F"/>
                </a:solidFill>
              </a:defRPr>
            </a:lvl1pPr>
            <a:lvl2pPr marL="914400" lvl="1" indent="-317500" algn="l">
              <a:lnSpc>
                <a:spcPct val="90000"/>
              </a:lnSpc>
              <a:spcBef>
                <a:spcPts val="420"/>
              </a:spcBef>
              <a:spcAft>
                <a:spcPts val="0"/>
              </a:spcAft>
              <a:buClr>
                <a:srgbClr val="7F7F7F"/>
              </a:buClr>
              <a:buSzPts val="1400"/>
              <a:buChar char="•"/>
              <a:defRPr sz="1400">
                <a:solidFill>
                  <a:srgbClr val="7F7F7F"/>
                </a:solidFill>
              </a:defRPr>
            </a:lvl2pPr>
            <a:lvl3pPr marL="1371600" lvl="2" indent="-304800" algn="l">
              <a:lnSpc>
                <a:spcPct val="90000"/>
              </a:lnSpc>
              <a:spcBef>
                <a:spcPts val="360"/>
              </a:spcBef>
              <a:spcAft>
                <a:spcPts val="0"/>
              </a:spcAft>
              <a:buClr>
                <a:srgbClr val="7F7F7F"/>
              </a:buClr>
              <a:buSzPts val="1200"/>
              <a:buChar char="•"/>
              <a:defRPr sz="1200">
                <a:solidFill>
                  <a:srgbClr val="7F7F7F"/>
                </a:solidFill>
              </a:defRPr>
            </a:lvl3pPr>
            <a:lvl4pPr marL="1828800" lvl="3" indent="-298450" algn="l">
              <a:lnSpc>
                <a:spcPct val="90000"/>
              </a:lnSpc>
              <a:spcBef>
                <a:spcPts val="330"/>
              </a:spcBef>
              <a:spcAft>
                <a:spcPts val="0"/>
              </a:spcAft>
              <a:buClr>
                <a:srgbClr val="7F7F7F"/>
              </a:buClr>
              <a:buSzPts val="1100"/>
              <a:buChar char="•"/>
              <a:defRPr sz="1100">
                <a:solidFill>
                  <a:srgbClr val="7F7F7F"/>
                </a:solidFill>
              </a:defRPr>
            </a:lvl4pPr>
            <a:lvl5pPr marL="2286000" lvl="4" indent="-298450" algn="l">
              <a:lnSpc>
                <a:spcPct val="90000"/>
              </a:lnSpc>
              <a:spcBef>
                <a:spcPts val="330"/>
              </a:spcBef>
              <a:spcAft>
                <a:spcPts val="0"/>
              </a:spcAft>
              <a:buClr>
                <a:srgbClr val="7F7F7F"/>
              </a:buClr>
              <a:buSzPts val="1100"/>
              <a:buChar char="•"/>
              <a:defRPr sz="1100">
                <a:solidFill>
                  <a:srgbClr val="7F7F7F"/>
                </a:solidFill>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124" name="Google Shape;1124;p286"/>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5" name="Google Shape;1125;p286"/>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6" name="Google Shape;1126;p286"/>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27" name="Google Shape;1127;p286"/>
          <p:cNvSpPr/>
          <p:nvPr/>
        </p:nvSpPr>
        <p:spPr>
          <a:xfrm>
            <a:off x="0" y="1"/>
            <a:ext cx="12192000" cy="1332855"/>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8"/>
        <p:cNvGrpSpPr/>
        <p:nvPr/>
      </p:nvGrpSpPr>
      <p:grpSpPr>
        <a:xfrm>
          <a:off x="0" y="0"/>
          <a:ext cx="0" cy="0"/>
          <a:chOff x="0" y="0"/>
          <a:chExt cx="0" cy="0"/>
        </a:xfrm>
      </p:grpSpPr>
      <p:sp>
        <p:nvSpPr>
          <p:cNvPr id="1129" name="Google Shape;1129;p287"/>
          <p:cNvSpPr/>
          <p:nvPr/>
        </p:nvSpPr>
        <p:spPr>
          <a:xfrm>
            <a:off x="0" y="1"/>
            <a:ext cx="12192000" cy="1332855"/>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130" name="Google Shape;1130;p287"/>
          <p:cNvSpPr txBox="1">
            <a:spLocks noGrp="1"/>
          </p:cNvSpPr>
          <p:nvPr>
            <p:ph type="title"/>
          </p:nvPr>
        </p:nvSpPr>
        <p:spPr>
          <a:xfrm>
            <a:off x="609601" y="1"/>
            <a:ext cx="10737851" cy="12284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1" name="Google Shape;1131;p287"/>
          <p:cNvSpPr txBox="1">
            <a:spLocks noGrp="1"/>
          </p:cNvSpPr>
          <p:nvPr>
            <p:ph type="body" idx="1"/>
          </p:nvPr>
        </p:nvSpPr>
        <p:spPr>
          <a:xfrm>
            <a:off x="831852" y="1489075"/>
            <a:ext cx="5156200" cy="64135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20"/>
              </a:spcBef>
              <a:spcAft>
                <a:spcPts val="0"/>
              </a:spcAft>
              <a:buClr>
                <a:schemeClr val="dk1"/>
              </a:buClr>
              <a:buSzPts val="2400"/>
              <a:buNone/>
              <a:defRPr sz="2400" b="1"/>
            </a:lvl1pPr>
            <a:lvl2pPr marL="914400" lvl="1" indent="-228600" algn="l">
              <a:lnSpc>
                <a:spcPct val="90000"/>
              </a:lnSpc>
              <a:spcBef>
                <a:spcPts val="600"/>
              </a:spcBef>
              <a:spcAft>
                <a:spcPts val="0"/>
              </a:spcAft>
              <a:buClr>
                <a:schemeClr val="dk1"/>
              </a:buClr>
              <a:buSzPts val="2000"/>
              <a:buNone/>
              <a:defRPr sz="2000" b="1"/>
            </a:lvl2pPr>
            <a:lvl3pPr marL="1371600" lvl="2" indent="-228600" algn="l">
              <a:lnSpc>
                <a:spcPct val="90000"/>
              </a:lnSpc>
              <a:spcBef>
                <a:spcPts val="540"/>
              </a:spcBef>
              <a:spcAft>
                <a:spcPts val="0"/>
              </a:spcAft>
              <a:buClr>
                <a:schemeClr val="dk1"/>
              </a:buClr>
              <a:buSzPts val="1800"/>
              <a:buNone/>
              <a:defRPr sz="1800" b="1"/>
            </a:lvl3pPr>
            <a:lvl4pPr marL="1828800" lvl="3" indent="-228600" algn="l">
              <a:lnSpc>
                <a:spcPct val="90000"/>
              </a:lnSpc>
              <a:spcBef>
                <a:spcPts val="480"/>
              </a:spcBef>
              <a:spcAft>
                <a:spcPts val="0"/>
              </a:spcAft>
              <a:buClr>
                <a:schemeClr val="dk1"/>
              </a:buClr>
              <a:buSzPts val="1600"/>
              <a:buNone/>
              <a:defRPr sz="1600" b="1"/>
            </a:lvl4pPr>
            <a:lvl5pPr marL="2286000" lvl="4" indent="-228600" algn="l">
              <a:lnSpc>
                <a:spcPct val="90000"/>
              </a:lnSpc>
              <a:spcBef>
                <a:spcPts val="480"/>
              </a:spcBef>
              <a:spcAft>
                <a:spcPts val="0"/>
              </a:spcAft>
              <a:buClr>
                <a:schemeClr val="dk1"/>
              </a:buClr>
              <a:buSzPts val="1600"/>
              <a:buNone/>
              <a:defRPr sz="1600" b="1"/>
            </a:lvl5pPr>
            <a:lvl6pPr marL="2743200" lvl="5" indent="-228600" algn="l">
              <a:lnSpc>
                <a:spcPct val="90000"/>
              </a:lnSpc>
              <a:spcBef>
                <a:spcPts val="480"/>
              </a:spcBef>
              <a:spcAft>
                <a:spcPts val="0"/>
              </a:spcAft>
              <a:buClr>
                <a:schemeClr val="dk1"/>
              </a:buClr>
              <a:buSzPts val="1600"/>
              <a:buNone/>
              <a:defRPr sz="1600" b="1"/>
            </a:lvl6pPr>
            <a:lvl7pPr marL="3200400" lvl="6" indent="-228600" algn="l">
              <a:lnSpc>
                <a:spcPct val="90000"/>
              </a:lnSpc>
              <a:spcBef>
                <a:spcPts val="480"/>
              </a:spcBef>
              <a:spcAft>
                <a:spcPts val="0"/>
              </a:spcAft>
              <a:buClr>
                <a:schemeClr val="dk1"/>
              </a:buClr>
              <a:buSzPts val="1600"/>
              <a:buNone/>
              <a:defRPr sz="1600" b="1"/>
            </a:lvl7pPr>
            <a:lvl8pPr marL="3657600" lvl="7" indent="-228600" algn="l">
              <a:lnSpc>
                <a:spcPct val="90000"/>
              </a:lnSpc>
              <a:spcBef>
                <a:spcPts val="480"/>
              </a:spcBef>
              <a:spcAft>
                <a:spcPts val="0"/>
              </a:spcAft>
              <a:buClr>
                <a:schemeClr val="dk1"/>
              </a:buClr>
              <a:buSzPts val="1600"/>
              <a:buNone/>
              <a:defRPr sz="1600" b="1"/>
            </a:lvl8pPr>
            <a:lvl9pPr marL="4114800" lvl="8" indent="-228600" algn="l">
              <a:lnSpc>
                <a:spcPct val="90000"/>
              </a:lnSpc>
              <a:spcBef>
                <a:spcPts val="480"/>
              </a:spcBef>
              <a:spcAft>
                <a:spcPts val="0"/>
              </a:spcAft>
              <a:buClr>
                <a:schemeClr val="dk1"/>
              </a:buClr>
              <a:buSzPts val="1600"/>
              <a:buNone/>
              <a:defRPr sz="1600" b="1"/>
            </a:lvl9pPr>
          </a:lstStyle>
          <a:p>
            <a:endParaRPr/>
          </a:p>
        </p:txBody>
      </p:sp>
      <p:sp>
        <p:nvSpPr>
          <p:cNvPr id="1132" name="Google Shape;1132;p287"/>
          <p:cNvSpPr txBox="1">
            <a:spLocks noGrp="1"/>
          </p:cNvSpPr>
          <p:nvPr>
            <p:ph type="body" idx="2"/>
          </p:nvPr>
        </p:nvSpPr>
        <p:spPr>
          <a:xfrm>
            <a:off x="831852" y="2193929"/>
            <a:ext cx="5156200" cy="397827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480"/>
              </a:spcBef>
              <a:spcAft>
                <a:spcPts val="0"/>
              </a:spcAft>
              <a:buClr>
                <a:srgbClr val="7F7F7F"/>
              </a:buClr>
              <a:buSzPts val="1600"/>
              <a:buChar char="•"/>
              <a:defRPr sz="1600">
                <a:solidFill>
                  <a:srgbClr val="7F7F7F"/>
                </a:solidFill>
              </a:defRPr>
            </a:lvl1pPr>
            <a:lvl2pPr marL="914400" lvl="1" indent="-317500" algn="l">
              <a:lnSpc>
                <a:spcPct val="90000"/>
              </a:lnSpc>
              <a:spcBef>
                <a:spcPts val="420"/>
              </a:spcBef>
              <a:spcAft>
                <a:spcPts val="0"/>
              </a:spcAft>
              <a:buClr>
                <a:srgbClr val="7F7F7F"/>
              </a:buClr>
              <a:buSzPts val="1400"/>
              <a:buChar char="•"/>
              <a:defRPr sz="1400">
                <a:solidFill>
                  <a:srgbClr val="7F7F7F"/>
                </a:solidFill>
              </a:defRPr>
            </a:lvl2pPr>
            <a:lvl3pPr marL="1371600" lvl="2" indent="-304800" algn="l">
              <a:lnSpc>
                <a:spcPct val="90000"/>
              </a:lnSpc>
              <a:spcBef>
                <a:spcPts val="360"/>
              </a:spcBef>
              <a:spcAft>
                <a:spcPts val="0"/>
              </a:spcAft>
              <a:buClr>
                <a:srgbClr val="7F7F7F"/>
              </a:buClr>
              <a:buSzPts val="1200"/>
              <a:buChar char="•"/>
              <a:defRPr sz="1200">
                <a:solidFill>
                  <a:srgbClr val="7F7F7F"/>
                </a:solidFill>
              </a:defRPr>
            </a:lvl3pPr>
            <a:lvl4pPr marL="1828800" lvl="3" indent="-298450" algn="l">
              <a:lnSpc>
                <a:spcPct val="90000"/>
              </a:lnSpc>
              <a:spcBef>
                <a:spcPts val="330"/>
              </a:spcBef>
              <a:spcAft>
                <a:spcPts val="0"/>
              </a:spcAft>
              <a:buClr>
                <a:srgbClr val="7F7F7F"/>
              </a:buClr>
              <a:buSzPts val="1100"/>
              <a:buChar char="•"/>
              <a:defRPr sz="1100">
                <a:solidFill>
                  <a:srgbClr val="7F7F7F"/>
                </a:solidFill>
              </a:defRPr>
            </a:lvl4pPr>
            <a:lvl5pPr marL="2286000" lvl="4" indent="-298450" algn="l">
              <a:lnSpc>
                <a:spcPct val="90000"/>
              </a:lnSpc>
              <a:spcBef>
                <a:spcPts val="330"/>
              </a:spcBef>
              <a:spcAft>
                <a:spcPts val="0"/>
              </a:spcAft>
              <a:buClr>
                <a:srgbClr val="7F7F7F"/>
              </a:buClr>
              <a:buSzPts val="1100"/>
              <a:buChar char="•"/>
              <a:defRPr sz="1100">
                <a:solidFill>
                  <a:srgbClr val="7F7F7F"/>
                </a:solidFill>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133" name="Google Shape;1133;p287"/>
          <p:cNvSpPr txBox="1">
            <a:spLocks noGrp="1"/>
          </p:cNvSpPr>
          <p:nvPr>
            <p:ph type="body" idx="3"/>
          </p:nvPr>
        </p:nvSpPr>
        <p:spPr>
          <a:xfrm>
            <a:off x="6189664" y="1489075"/>
            <a:ext cx="5157787" cy="64135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20"/>
              </a:spcBef>
              <a:spcAft>
                <a:spcPts val="0"/>
              </a:spcAft>
              <a:buClr>
                <a:schemeClr val="dk1"/>
              </a:buClr>
              <a:buSzPts val="2400"/>
              <a:buNone/>
              <a:defRPr sz="2400" b="1"/>
            </a:lvl1pPr>
            <a:lvl2pPr marL="914400" lvl="1" indent="-228600" algn="l">
              <a:lnSpc>
                <a:spcPct val="90000"/>
              </a:lnSpc>
              <a:spcBef>
                <a:spcPts val="600"/>
              </a:spcBef>
              <a:spcAft>
                <a:spcPts val="0"/>
              </a:spcAft>
              <a:buClr>
                <a:schemeClr val="dk1"/>
              </a:buClr>
              <a:buSzPts val="2000"/>
              <a:buNone/>
              <a:defRPr sz="2000" b="1"/>
            </a:lvl2pPr>
            <a:lvl3pPr marL="1371600" lvl="2" indent="-228600" algn="l">
              <a:lnSpc>
                <a:spcPct val="90000"/>
              </a:lnSpc>
              <a:spcBef>
                <a:spcPts val="540"/>
              </a:spcBef>
              <a:spcAft>
                <a:spcPts val="0"/>
              </a:spcAft>
              <a:buClr>
                <a:schemeClr val="dk1"/>
              </a:buClr>
              <a:buSzPts val="1800"/>
              <a:buNone/>
              <a:defRPr sz="1800" b="1"/>
            </a:lvl3pPr>
            <a:lvl4pPr marL="1828800" lvl="3" indent="-228600" algn="l">
              <a:lnSpc>
                <a:spcPct val="90000"/>
              </a:lnSpc>
              <a:spcBef>
                <a:spcPts val="480"/>
              </a:spcBef>
              <a:spcAft>
                <a:spcPts val="0"/>
              </a:spcAft>
              <a:buClr>
                <a:schemeClr val="dk1"/>
              </a:buClr>
              <a:buSzPts val="1600"/>
              <a:buNone/>
              <a:defRPr sz="1600" b="1"/>
            </a:lvl4pPr>
            <a:lvl5pPr marL="2286000" lvl="4" indent="-228600" algn="l">
              <a:lnSpc>
                <a:spcPct val="90000"/>
              </a:lnSpc>
              <a:spcBef>
                <a:spcPts val="480"/>
              </a:spcBef>
              <a:spcAft>
                <a:spcPts val="0"/>
              </a:spcAft>
              <a:buClr>
                <a:schemeClr val="dk1"/>
              </a:buClr>
              <a:buSzPts val="1600"/>
              <a:buNone/>
              <a:defRPr sz="1600" b="1"/>
            </a:lvl5pPr>
            <a:lvl6pPr marL="2743200" lvl="5" indent="-228600" algn="l">
              <a:lnSpc>
                <a:spcPct val="90000"/>
              </a:lnSpc>
              <a:spcBef>
                <a:spcPts val="480"/>
              </a:spcBef>
              <a:spcAft>
                <a:spcPts val="0"/>
              </a:spcAft>
              <a:buClr>
                <a:schemeClr val="dk1"/>
              </a:buClr>
              <a:buSzPts val="1600"/>
              <a:buNone/>
              <a:defRPr sz="1600" b="1"/>
            </a:lvl6pPr>
            <a:lvl7pPr marL="3200400" lvl="6" indent="-228600" algn="l">
              <a:lnSpc>
                <a:spcPct val="90000"/>
              </a:lnSpc>
              <a:spcBef>
                <a:spcPts val="480"/>
              </a:spcBef>
              <a:spcAft>
                <a:spcPts val="0"/>
              </a:spcAft>
              <a:buClr>
                <a:schemeClr val="dk1"/>
              </a:buClr>
              <a:buSzPts val="1600"/>
              <a:buNone/>
              <a:defRPr sz="1600" b="1"/>
            </a:lvl7pPr>
            <a:lvl8pPr marL="3657600" lvl="7" indent="-228600" algn="l">
              <a:lnSpc>
                <a:spcPct val="90000"/>
              </a:lnSpc>
              <a:spcBef>
                <a:spcPts val="480"/>
              </a:spcBef>
              <a:spcAft>
                <a:spcPts val="0"/>
              </a:spcAft>
              <a:buClr>
                <a:schemeClr val="dk1"/>
              </a:buClr>
              <a:buSzPts val="1600"/>
              <a:buNone/>
              <a:defRPr sz="1600" b="1"/>
            </a:lvl8pPr>
            <a:lvl9pPr marL="4114800" lvl="8" indent="-228600" algn="l">
              <a:lnSpc>
                <a:spcPct val="90000"/>
              </a:lnSpc>
              <a:spcBef>
                <a:spcPts val="480"/>
              </a:spcBef>
              <a:spcAft>
                <a:spcPts val="0"/>
              </a:spcAft>
              <a:buClr>
                <a:schemeClr val="dk1"/>
              </a:buClr>
              <a:buSzPts val="1600"/>
              <a:buNone/>
              <a:defRPr sz="1600" b="1"/>
            </a:lvl9pPr>
          </a:lstStyle>
          <a:p>
            <a:endParaRPr/>
          </a:p>
        </p:txBody>
      </p:sp>
      <p:sp>
        <p:nvSpPr>
          <p:cNvPr id="1134" name="Google Shape;1134;p287"/>
          <p:cNvSpPr txBox="1">
            <a:spLocks noGrp="1"/>
          </p:cNvSpPr>
          <p:nvPr>
            <p:ph type="body" idx="4"/>
          </p:nvPr>
        </p:nvSpPr>
        <p:spPr>
          <a:xfrm>
            <a:off x="6189664" y="2193929"/>
            <a:ext cx="5157787" cy="397827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480"/>
              </a:spcBef>
              <a:spcAft>
                <a:spcPts val="0"/>
              </a:spcAft>
              <a:buClr>
                <a:srgbClr val="7F7F7F"/>
              </a:buClr>
              <a:buSzPts val="1600"/>
              <a:buChar char="•"/>
              <a:defRPr sz="1600">
                <a:solidFill>
                  <a:srgbClr val="7F7F7F"/>
                </a:solidFill>
              </a:defRPr>
            </a:lvl1pPr>
            <a:lvl2pPr marL="914400" lvl="1" indent="-317500" algn="l">
              <a:lnSpc>
                <a:spcPct val="90000"/>
              </a:lnSpc>
              <a:spcBef>
                <a:spcPts val="420"/>
              </a:spcBef>
              <a:spcAft>
                <a:spcPts val="0"/>
              </a:spcAft>
              <a:buClr>
                <a:srgbClr val="7F7F7F"/>
              </a:buClr>
              <a:buSzPts val="1400"/>
              <a:buChar char="•"/>
              <a:defRPr sz="1400">
                <a:solidFill>
                  <a:srgbClr val="7F7F7F"/>
                </a:solidFill>
              </a:defRPr>
            </a:lvl2pPr>
            <a:lvl3pPr marL="1371600" lvl="2" indent="-304800" algn="l">
              <a:lnSpc>
                <a:spcPct val="90000"/>
              </a:lnSpc>
              <a:spcBef>
                <a:spcPts val="360"/>
              </a:spcBef>
              <a:spcAft>
                <a:spcPts val="0"/>
              </a:spcAft>
              <a:buClr>
                <a:srgbClr val="7F7F7F"/>
              </a:buClr>
              <a:buSzPts val="1200"/>
              <a:buChar char="•"/>
              <a:defRPr sz="1200">
                <a:solidFill>
                  <a:srgbClr val="7F7F7F"/>
                </a:solidFill>
              </a:defRPr>
            </a:lvl3pPr>
            <a:lvl4pPr marL="1828800" lvl="3" indent="-298450" algn="l">
              <a:lnSpc>
                <a:spcPct val="90000"/>
              </a:lnSpc>
              <a:spcBef>
                <a:spcPts val="330"/>
              </a:spcBef>
              <a:spcAft>
                <a:spcPts val="0"/>
              </a:spcAft>
              <a:buClr>
                <a:srgbClr val="7F7F7F"/>
              </a:buClr>
              <a:buSzPts val="1100"/>
              <a:buChar char="•"/>
              <a:defRPr sz="1100">
                <a:solidFill>
                  <a:srgbClr val="7F7F7F"/>
                </a:solidFill>
              </a:defRPr>
            </a:lvl4pPr>
            <a:lvl5pPr marL="2286000" lvl="4" indent="-298450" algn="l">
              <a:lnSpc>
                <a:spcPct val="90000"/>
              </a:lnSpc>
              <a:spcBef>
                <a:spcPts val="330"/>
              </a:spcBef>
              <a:spcAft>
                <a:spcPts val="0"/>
              </a:spcAft>
              <a:buClr>
                <a:srgbClr val="7F7F7F"/>
              </a:buClr>
              <a:buSzPts val="1100"/>
              <a:buChar char="•"/>
              <a:defRPr sz="1100">
                <a:solidFill>
                  <a:srgbClr val="7F7F7F"/>
                </a:solidFill>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135" name="Google Shape;1135;p287"/>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6" name="Google Shape;1136;p287"/>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7" name="Google Shape;1137;p287"/>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8" name="Google Shape;1138;p287"/>
          <p:cNvSpPr/>
          <p:nvPr/>
        </p:nvSpPr>
        <p:spPr>
          <a:xfrm>
            <a:off x="0" y="1"/>
            <a:ext cx="12192000" cy="1332855"/>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9"/>
        <p:cNvGrpSpPr/>
        <p:nvPr/>
      </p:nvGrpSpPr>
      <p:grpSpPr>
        <a:xfrm>
          <a:off x="0" y="0"/>
          <a:ext cx="0" cy="0"/>
          <a:chOff x="0" y="0"/>
          <a:chExt cx="0" cy="0"/>
        </a:xfrm>
      </p:grpSpPr>
      <p:sp>
        <p:nvSpPr>
          <p:cNvPr id="1140" name="Google Shape;1140;p288"/>
          <p:cNvSpPr/>
          <p:nvPr/>
        </p:nvSpPr>
        <p:spPr>
          <a:xfrm>
            <a:off x="0" y="1"/>
            <a:ext cx="12192000" cy="1332855"/>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141" name="Google Shape;1141;p288"/>
          <p:cNvSpPr txBox="1">
            <a:spLocks noGrp="1"/>
          </p:cNvSpPr>
          <p:nvPr>
            <p:ph type="title"/>
          </p:nvPr>
        </p:nvSpPr>
        <p:spPr>
          <a:xfrm>
            <a:off x="609600" y="2"/>
            <a:ext cx="10744200" cy="12284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2" name="Google Shape;1142;p288"/>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3" name="Google Shape;1143;p288"/>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4" name="Google Shape;1144;p288"/>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45" name="Google Shape;1145;p288"/>
          <p:cNvSpPr/>
          <p:nvPr/>
        </p:nvSpPr>
        <p:spPr>
          <a:xfrm>
            <a:off x="0" y="1"/>
            <a:ext cx="12192000" cy="1332855"/>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6"/>
        <p:cNvGrpSpPr/>
        <p:nvPr/>
      </p:nvGrpSpPr>
      <p:grpSpPr>
        <a:xfrm>
          <a:off x="0" y="0"/>
          <a:ext cx="0" cy="0"/>
          <a:chOff x="0" y="0"/>
          <a:chExt cx="0" cy="0"/>
        </a:xfrm>
      </p:grpSpPr>
      <p:sp>
        <p:nvSpPr>
          <p:cNvPr id="1147" name="Google Shape;1147;p289"/>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8" name="Google Shape;1148;p289"/>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9" name="Google Shape;1149;p289"/>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50"/>
        <p:cNvGrpSpPr/>
        <p:nvPr/>
      </p:nvGrpSpPr>
      <p:grpSpPr>
        <a:xfrm>
          <a:off x="0" y="0"/>
          <a:ext cx="0" cy="0"/>
          <a:chOff x="0" y="0"/>
          <a:chExt cx="0" cy="0"/>
        </a:xfrm>
      </p:grpSpPr>
      <p:sp>
        <p:nvSpPr>
          <p:cNvPr id="1151" name="Google Shape;1151;p2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3199"/>
              <a:buFont typeface="Quattrocento Sans"/>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2" name="Google Shape;1152;p290"/>
          <p:cNvSpPr txBox="1">
            <a:spLocks noGrp="1"/>
          </p:cNvSpPr>
          <p:nvPr>
            <p:ph type="body" idx="1"/>
          </p:nvPr>
        </p:nvSpPr>
        <p:spPr>
          <a:xfrm>
            <a:off x="5183188" y="987429"/>
            <a:ext cx="6172200" cy="487362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480"/>
              </a:spcBef>
              <a:spcAft>
                <a:spcPts val="0"/>
              </a:spcAft>
              <a:buClr>
                <a:srgbClr val="7F7F7F"/>
              </a:buClr>
              <a:buSzPts val="1600"/>
              <a:buChar char="•"/>
              <a:defRPr sz="1600">
                <a:solidFill>
                  <a:srgbClr val="7F7F7F"/>
                </a:solidFill>
              </a:defRPr>
            </a:lvl1pPr>
            <a:lvl2pPr marL="914400" lvl="1" indent="-317500" algn="l">
              <a:lnSpc>
                <a:spcPct val="90000"/>
              </a:lnSpc>
              <a:spcBef>
                <a:spcPts val="420"/>
              </a:spcBef>
              <a:spcAft>
                <a:spcPts val="0"/>
              </a:spcAft>
              <a:buClr>
                <a:srgbClr val="7F7F7F"/>
              </a:buClr>
              <a:buSzPts val="1400"/>
              <a:buChar char="•"/>
              <a:defRPr sz="1400">
                <a:solidFill>
                  <a:srgbClr val="7F7F7F"/>
                </a:solidFill>
              </a:defRPr>
            </a:lvl2pPr>
            <a:lvl3pPr marL="1371600" lvl="2" indent="-304800" algn="l">
              <a:lnSpc>
                <a:spcPct val="90000"/>
              </a:lnSpc>
              <a:spcBef>
                <a:spcPts val="360"/>
              </a:spcBef>
              <a:spcAft>
                <a:spcPts val="0"/>
              </a:spcAft>
              <a:buClr>
                <a:srgbClr val="7F7F7F"/>
              </a:buClr>
              <a:buSzPts val="1200"/>
              <a:buChar char="•"/>
              <a:defRPr sz="1200">
                <a:solidFill>
                  <a:srgbClr val="7F7F7F"/>
                </a:solidFill>
              </a:defRPr>
            </a:lvl3pPr>
            <a:lvl4pPr marL="1828800" lvl="3" indent="-298450" algn="l">
              <a:lnSpc>
                <a:spcPct val="90000"/>
              </a:lnSpc>
              <a:spcBef>
                <a:spcPts val="330"/>
              </a:spcBef>
              <a:spcAft>
                <a:spcPts val="0"/>
              </a:spcAft>
              <a:buClr>
                <a:srgbClr val="7F7F7F"/>
              </a:buClr>
              <a:buSzPts val="1100"/>
              <a:buChar char="•"/>
              <a:defRPr sz="1100">
                <a:solidFill>
                  <a:srgbClr val="7F7F7F"/>
                </a:solidFill>
              </a:defRPr>
            </a:lvl4pPr>
            <a:lvl5pPr marL="2286000" lvl="4" indent="-298450" algn="l">
              <a:lnSpc>
                <a:spcPct val="90000"/>
              </a:lnSpc>
              <a:spcBef>
                <a:spcPts val="330"/>
              </a:spcBef>
              <a:spcAft>
                <a:spcPts val="0"/>
              </a:spcAft>
              <a:buClr>
                <a:srgbClr val="7F7F7F"/>
              </a:buClr>
              <a:buSzPts val="1100"/>
              <a:buChar char="•"/>
              <a:defRPr sz="1100">
                <a:solidFill>
                  <a:srgbClr val="7F7F7F"/>
                </a:solidFill>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153" name="Google Shape;1153;p290"/>
          <p:cNvSpPr txBox="1">
            <a:spLocks noGrp="1"/>
          </p:cNvSpPr>
          <p:nvPr>
            <p:ph type="body" idx="2"/>
          </p:nvPr>
        </p:nvSpPr>
        <p:spPr>
          <a:xfrm>
            <a:off x="839788" y="2101851"/>
            <a:ext cx="3932237" cy="375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
              </a:spcBef>
              <a:spcAft>
                <a:spcPts val="0"/>
              </a:spcAft>
              <a:buClr>
                <a:schemeClr val="dk1"/>
              </a:buClr>
              <a:buSzPts val="1600"/>
              <a:buNone/>
              <a:defRPr sz="1600"/>
            </a:lvl1pPr>
            <a:lvl2pPr marL="914400" lvl="1" indent="-228600" algn="l">
              <a:lnSpc>
                <a:spcPct val="90000"/>
              </a:lnSpc>
              <a:spcBef>
                <a:spcPts val="420"/>
              </a:spcBef>
              <a:spcAft>
                <a:spcPts val="0"/>
              </a:spcAft>
              <a:buClr>
                <a:schemeClr val="dk1"/>
              </a:buClr>
              <a:buSzPts val="1400"/>
              <a:buNone/>
              <a:defRPr sz="1400"/>
            </a:lvl2pPr>
            <a:lvl3pPr marL="1371600" lvl="2" indent="-228600" algn="l">
              <a:lnSpc>
                <a:spcPct val="90000"/>
              </a:lnSpc>
              <a:spcBef>
                <a:spcPts val="360"/>
              </a:spcBef>
              <a:spcAft>
                <a:spcPts val="0"/>
              </a:spcAft>
              <a:buClr>
                <a:schemeClr val="dk1"/>
              </a:buClr>
              <a:buSzPts val="1200"/>
              <a:buNone/>
              <a:defRPr sz="1200"/>
            </a:lvl3pPr>
            <a:lvl4pPr marL="1828800" lvl="3" indent="-228600" algn="l">
              <a:lnSpc>
                <a:spcPct val="90000"/>
              </a:lnSpc>
              <a:spcBef>
                <a:spcPts val="300"/>
              </a:spcBef>
              <a:spcAft>
                <a:spcPts val="0"/>
              </a:spcAft>
              <a:buClr>
                <a:schemeClr val="dk1"/>
              </a:buClr>
              <a:buSzPts val="1000"/>
              <a:buNone/>
              <a:defRPr sz="1000"/>
            </a:lvl4pPr>
            <a:lvl5pPr marL="2286000" lvl="4" indent="-228600" algn="l">
              <a:lnSpc>
                <a:spcPct val="90000"/>
              </a:lnSpc>
              <a:spcBef>
                <a:spcPts val="300"/>
              </a:spcBef>
              <a:spcAft>
                <a:spcPts val="0"/>
              </a:spcAft>
              <a:buClr>
                <a:schemeClr val="dk1"/>
              </a:buClr>
              <a:buSzPts val="1000"/>
              <a:buNone/>
              <a:defRPr sz="1000"/>
            </a:lvl5pPr>
            <a:lvl6pPr marL="2743200" lvl="5" indent="-228600" algn="l">
              <a:lnSpc>
                <a:spcPct val="90000"/>
              </a:lnSpc>
              <a:spcBef>
                <a:spcPts val="300"/>
              </a:spcBef>
              <a:spcAft>
                <a:spcPts val="0"/>
              </a:spcAft>
              <a:buClr>
                <a:schemeClr val="dk1"/>
              </a:buClr>
              <a:buSzPts val="1000"/>
              <a:buNone/>
              <a:defRPr sz="1000"/>
            </a:lvl6pPr>
            <a:lvl7pPr marL="3200400" lvl="6" indent="-228600" algn="l">
              <a:lnSpc>
                <a:spcPct val="90000"/>
              </a:lnSpc>
              <a:spcBef>
                <a:spcPts val="300"/>
              </a:spcBef>
              <a:spcAft>
                <a:spcPts val="0"/>
              </a:spcAft>
              <a:buClr>
                <a:schemeClr val="dk1"/>
              </a:buClr>
              <a:buSzPts val="1000"/>
              <a:buNone/>
              <a:defRPr sz="1000"/>
            </a:lvl7pPr>
            <a:lvl8pPr marL="3657600" lvl="7" indent="-228600" algn="l">
              <a:lnSpc>
                <a:spcPct val="90000"/>
              </a:lnSpc>
              <a:spcBef>
                <a:spcPts val="300"/>
              </a:spcBef>
              <a:spcAft>
                <a:spcPts val="0"/>
              </a:spcAft>
              <a:buClr>
                <a:schemeClr val="dk1"/>
              </a:buClr>
              <a:buSzPts val="1000"/>
              <a:buNone/>
              <a:defRPr sz="1000"/>
            </a:lvl8pPr>
            <a:lvl9pPr marL="4114800" lvl="8" indent="-228600" algn="l">
              <a:lnSpc>
                <a:spcPct val="90000"/>
              </a:lnSpc>
              <a:spcBef>
                <a:spcPts val="300"/>
              </a:spcBef>
              <a:spcAft>
                <a:spcPts val="0"/>
              </a:spcAft>
              <a:buClr>
                <a:schemeClr val="dk1"/>
              </a:buClr>
              <a:buSzPts val="1000"/>
              <a:buNone/>
              <a:defRPr sz="1000"/>
            </a:lvl9pPr>
          </a:lstStyle>
          <a:p>
            <a:endParaRPr/>
          </a:p>
        </p:txBody>
      </p:sp>
      <p:sp>
        <p:nvSpPr>
          <p:cNvPr id="1154" name="Google Shape;1154;p290"/>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5" name="Google Shape;1155;p290"/>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6" name="Google Shape;1156;p290"/>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57"/>
        <p:cNvGrpSpPr/>
        <p:nvPr/>
      </p:nvGrpSpPr>
      <p:grpSpPr>
        <a:xfrm>
          <a:off x="0" y="0"/>
          <a:ext cx="0" cy="0"/>
          <a:chOff x="0" y="0"/>
          <a:chExt cx="0" cy="0"/>
        </a:xfrm>
      </p:grpSpPr>
      <p:sp>
        <p:nvSpPr>
          <p:cNvPr id="1158" name="Google Shape;1158;p29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3199"/>
              <a:buFont typeface="Quattrocento Sans"/>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9" name="Google Shape;1159;p291"/>
          <p:cNvSpPr>
            <a:spLocks noGrp="1"/>
          </p:cNvSpPr>
          <p:nvPr>
            <p:ph type="pic" idx="2"/>
          </p:nvPr>
        </p:nvSpPr>
        <p:spPr>
          <a:xfrm>
            <a:off x="5183188" y="987429"/>
            <a:ext cx="6172200" cy="4873625"/>
          </a:xfrm>
          <a:prstGeom prst="rect">
            <a:avLst/>
          </a:prstGeom>
          <a:noFill/>
          <a:ln>
            <a:noFill/>
          </a:ln>
        </p:spPr>
      </p:sp>
      <p:sp>
        <p:nvSpPr>
          <p:cNvPr id="1160" name="Google Shape;1160;p291"/>
          <p:cNvSpPr txBox="1">
            <a:spLocks noGrp="1"/>
          </p:cNvSpPr>
          <p:nvPr>
            <p:ph type="body" idx="1"/>
          </p:nvPr>
        </p:nvSpPr>
        <p:spPr>
          <a:xfrm>
            <a:off x="839788" y="2101851"/>
            <a:ext cx="3932237" cy="375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
              </a:spcBef>
              <a:spcAft>
                <a:spcPts val="0"/>
              </a:spcAft>
              <a:buClr>
                <a:schemeClr val="dk1"/>
              </a:buClr>
              <a:buSzPts val="1600"/>
              <a:buNone/>
              <a:defRPr sz="1600"/>
            </a:lvl1pPr>
            <a:lvl2pPr marL="914400" lvl="1" indent="-228600" algn="l">
              <a:lnSpc>
                <a:spcPct val="90000"/>
              </a:lnSpc>
              <a:spcBef>
                <a:spcPts val="420"/>
              </a:spcBef>
              <a:spcAft>
                <a:spcPts val="0"/>
              </a:spcAft>
              <a:buClr>
                <a:schemeClr val="dk1"/>
              </a:buClr>
              <a:buSzPts val="1400"/>
              <a:buNone/>
              <a:defRPr sz="1400"/>
            </a:lvl2pPr>
            <a:lvl3pPr marL="1371600" lvl="2" indent="-228600" algn="l">
              <a:lnSpc>
                <a:spcPct val="90000"/>
              </a:lnSpc>
              <a:spcBef>
                <a:spcPts val="360"/>
              </a:spcBef>
              <a:spcAft>
                <a:spcPts val="0"/>
              </a:spcAft>
              <a:buClr>
                <a:schemeClr val="dk1"/>
              </a:buClr>
              <a:buSzPts val="1200"/>
              <a:buNone/>
              <a:defRPr sz="1200"/>
            </a:lvl3pPr>
            <a:lvl4pPr marL="1828800" lvl="3" indent="-228600" algn="l">
              <a:lnSpc>
                <a:spcPct val="90000"/>
              </a:lnSpc>
              <a:spcBef>
                <a:spcPts val="300"/>
              </a:spcBef>
              <a:spcAft>
                <a:spcPts val="0"/>
              </a:spcAft>
              <a:buClr>
                <a:schemeClr val="dk1"/>
              </a:buClr>
              <a:buSzPts val="1000"/>
              <a:buNone/>
              <a:defRPr sz="1000"/>
            </a:lvl4pPr>
            <a:lvl5pPr marL="2286000" lvl="4" indent="-228600" algn="l">
              <a:lnSpc>
                <a:spcPct val="90000"/>
              </a:lnSpc>
              <a:spcBef>
                <a:spcPts val="300"/>
              </a:spcBef>
              <a:spcAft>
                <a:spcPts val="0"/>
              </a:spcAft>
              <a:buClr>
                <a:schemeClr val="dk1"/>
              </a:buClr>
              <a:buSzPts val="1000"/>
              <a:buNone/>
              <a:defRPr sz="1000"/>
            </a:lvl5pPr>
            <a:lvl6pPr marL="2743200" lvl="5" indent="-228600" algn="l">
              <a:lnSpc>
                <a:spcPct val="90000"/>
              </a:lnSpc>
              <a:spcBef>
                <a:spcPts val="300"/>
              </a:spcBef>
              <a:spcAft>
                <a:spcPts val="0"/>
              </a:spcAft>
              <a:buClr>
                <a:schemeClr val="dk1"/>
              </a:buClr>
              <a:buSzPts val="1000"/>
              <a:buNone/>
              <a:defRPr sz="1000"/>
            </a:lvl6pPr>
            <a:lvl7pPr marL="3200400" lvl="6" indent="-228600" algn="l">
              <a:lnSpc>
                <a:spcPct val="90000"/>
              </a:lnSpc>
              <a:spcBef>
                <a:spcPts val="300"/>
              </a:spcBef>
              <a:spcAft>
                <a:spcPts val="0"/>
              </a:spcAft>
              <a:buClr>
                <a:schemeClr val="dk1"/>
              </a:buClr>
              <a:buSzPts val="1000"/>
              <a:buNone/>
              <a:defRPr sz="1000"/>
            </a:lvl7pPr>
            <a:lvl8pPr marL="3657600" lvl="7" indent="-228600" algn="l">
              <a:lnSpc>
                <a:spcPct val="90000"/>
              </a:lnSpc>
              <a:spcBef>
                <a:spcPts val="300"/>
              </a:spcBef>
              <a:spcAft>
                <a:spcPts val="0"/>
              </a:spcAft>
              <a:buClr>
                <a:schemeClr val="dk1"/>
              </a:buClr>
              <a:buSzPts val="1000"/>
              <a:buNone/>
              <a:defRPr sz="1000"/>
            </a:lvl8pPr>
            <a:lvl9pPr marL="4114800" lvl="8" indent="-228600" algn="l">
              <a:lnSpc>
                <a:spcPct val="90000"/>
              </a:lnSpc>
              <a:spcBef>
                <a:spcPts val="300"/>
              </a:spcBef>
              <a:spcAft>
                <a:spcPts val="0"/>
              </a:spcAft>
              <a:buClr>
                <a:schemeClr val="dk1"/>
              </a:buClr>
              <a:buSzPts val="1000"/>
              <a:buNone/>
              <a:defRPr sz="1000"/>
            </a:lvl9pPr>
          </a:lstStyle>
          <a:p>
            <a:endParaRPr/>
          </a:p>
        </p:txBody>
      </p:sp>
      <p:sp>
        <p:nvSpPr>
          <p:cNvPr id="1161" name="Google Shape;1161;p291"/>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2" name="Google Shape;1162;p291"/>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3" name="Google Shape;1163;p291"/>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64"/>
        <p:cNvGrpSpPr/>
        <p:nvPr/>
      </p:nvGrpSpPr>
      <p:grpSpPr>
        <a:xfrm>
          <a:off x="0" y="0"/>
          <a:ext cx="0" cy="0"/>
          <a:chOff x="0" y="0"/>
          <a:chExt cx="0" cy="0"/>
        </a:xfrm>
      </p:grpSpPr>
      <p:sp>
        <p:nvSpPr>
          <p:cNvPr id="1165" name="Google Shape;1165;p292"/>
          <p:cNvSpPr/>
          <p:nvPr/>
        </p:nvSpPr>
        <p:spPr>
          <a:xfrm>
            <a:off x="0" y="1"/>
            <a:ext cx="12192000" cy="1332855"/>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166" name="Google Shape;1166;p292"/>
          <p:cNvSpPr txBox="1">
            <a:spLocks noGrp="1"/>
          </p:cNvSpPr>
          <p:nvPr>
            <p:ph type="title"/>
          </p:nvPr>
        </p:nvSpPr>
        <p:spPr>
          <a:xfrm>
            <a:off x="609600" y="2"/>
            <a:ext cx="10744200" cy="12284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7" name="Google Shape;1167;p292"/>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40"/>
              </a:spcBef>
              <a:spcAft>
                <a:spcPts val="0"/>
              </a:spcAft>
              <a:buClr>
                <a:schemeClr val="dk1"/>
              </a:buClr>
              <a:buSzPts val="1800"/>
              <a:buChar char="•"/>
              <a:defRPr/>
            </a:lvl1pPr>
            <a:lvl2pPr marL="914400" lvl="1" indent="-342900" algn="l">
              <a:lnSpc>
                <a:spcPct val="90000"/>
              </a:lnSpc>
              <a:spcBef>
                <a:spcPts val="540"/>
              </a:spcBef>
              <a:spcAft>
                <a:spcPts val="0"/>
              </a:spcAft>
              <a:buClr>
                <a:schemeClr val="dk1"/>
              </a:buClr>
              <a:buSzPts val="1800"/>
              <a:buChar char="•"/>
              <a:defRPr/>
            </a:lvl2pPr>
            <a:lvl3pPr marL="1371600" lvl="2" indent="-342900" algn="l">
              <a:lnSpc>
                <a:spcPct val="90000"/>
              </a:lnSpc>
              <a:spcBef>
                <a:spcPts val="540"/>
              </a:spcBef>
              <a:spcAft>
                <a:spcPts val="0"/>
              </a:spcAft>
              <a:buClr>
                <a:schemeClr val="dk1"/>
              </a:buClr>
              <a:buSzPts val="1800"/>
              <a:buChar char="•"/>
              <a:defRPr/>
            </a:lvl3pPr>
            <a:lvl4pPr marL="1828800" lvl="3" indent="-342900" algn="l">
              <a:lnSpc>
                <a:spcPct val="90000"/>
              </a:lnSpc>
              <a:spcBef>
                <a:spcPts val="540"/>
              </a:spcBef>
              <a:spcAft>
                <a:spcPts val="0"/>
              </a:spcAft>
              <a:buClr>
                <a:schemeClr val="dk1"/>
              </a:buClr>
              <a:buSzPts val="1800"/>
              <a:buChar char="•"/>
              <a:defRPr/>
            </a:lvl4pPr>
            <a:lvl5pPr marL="2286000" lvl="4" indent="-342900" algn="l">
              <a:lnSpc>
                <a:spcPct val="90000"/>
              </a:lnSpc>
              <a:spcBef>
                <a:spcPts val="540"/>
              </a:spcBef>
              <a:spcAft>
                <a:spcPts val="0"/>
              </a:spcAft>
              <a:buClr>
                <a:schemeClr val="dk1"/>
              </a:buClr>
              <a:buSzPts val="1800"/>
              <a:buChar char="•"/>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168" name="Google Shape;1168;p292"/>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9" name="Google Shape;1169;p292"/>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0" name="Google Shape;1170;p292"/>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71" name="Google Shape;1171;p292"/>
          <p:cNvSpPr/>
          <p:nvPr/>
        </p:nvSpPr>
        <p:spPr>
          <a:xfrm>
            <a:off x="0" y="1"/>
            <a:ext cx="12192000" cy="1332855"/>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72"/>
        <p:cNvGrpSpPr/>
        <p:nvPr/>
      </p:nvGrpSpPr>
      <p:grpSpPr>
        <a:xfrm>
          <a:off x="0" y="0"/>
          <a:ext cx="0" cy="0"/>
          <a:chOff x="0" y="0"/>
          <a:chExt cx="0" cy="0"/>
        </a:xfrm>
      </p:grpSpPr>
      <p:sp>
        <p:nvSpPr>
          <p:cNvPr id="1173" name="Google Shape;1173;p293"/>
          <p:cNvSpPr/>
          <p:nvPr/>
        </p:nvSpPr>
        <p:spPr>
          <a:xfrm>
            <a:off x="10095347" y="0"/>
            <a:ext cx="2096655" cy="6858000"/>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174" name="Google Shape;1174;p293"/>
          <p:cNvSpPr txBox="1">
            <a:spLocks noGrp="1"/>
          </p:cNvSpPr>
          <p:nvPr>
            <p:ph type="title"/>
          </p:nvPr>
        </p:nvSpPr>
        <p:spPr>
          <a:xfrm rot="5400000">
            <a:off x="8219282" y="2361264"/>
            <a:ext cx="5811839" cy="181956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599"/>
              <a:buFont typeface="Quattrocento Sans"/>
              <a:buNone/>
              <a:defRPr sz="35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5" name="Google Shape;1175;p293"/>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40"/>
              </a:spcBef>
              <a:spcAft>
                <a:spcPts val="0"/>
              </a:spcAft>
              <a:buClr>
                <a:schemeClr val="dk1"/>
              </a:buClr>
              <a:buSzPts val="1800"/>
              <a:buChar char="•"/>
              <a:defRPr/>
            </a:lvl1pPr>
            <a:lvl2pPr marL="914400" lvl="1" indent="-342900" algn="l">
              <a:lnSpc>
                <a:spcPct val="90000"/>
              </a:lnSpc>
              <a:spcBef>
                <a:spcPts val="540"/>
              </a:spcBef>
              <a:spcAft>
                <a:spcPts val="0"/>
              </a:spcAft>
              <a:buClr>
                <a:schemeClr val="dk1"/>
              </a:buClr>
              <a:buSzPts val="1800"/>
              <a:buChar char="•"/>
              <a:defRPr/>
            </a:lvl2pPr>
            <a:lvl3pPr marL="1371600" lvl="2" indent="-342900" algn="l">
              <a:lnSpc>
                <a:spcPct val="90000"/>
              </a:lnSpc>
              <a:spcBef>
                <a:spcPts val="540"/>
              </a:spcBef>
              <a:spcAft>
                <a:spcPts val="0"/>
              </a:spcAft>
              <a:buClr>
                <a:schemeClr val="dk1"/>
              </a:buClr>
              <a:buSzPts val="1800"/>
              <a:buChar char="•"/>
              <a:defRPr/>
            </a:lvl3pPr>
            <a:lvl4pPr marL="1828800" lvl="3" indent="-342900" algn="l">
              <a:lnSpc>
                <a:spcPct val="90000"/>
              </a:lnSpc>
              <a:spcBef>
                <a:spcPts val="540"/>
              </a:spcBef>
              <a:spcAft>
                <a:spcPts val="0"/>
              </a:spcAft>
              <a:buClr>
                <a:schemeClr val="dk1"/>
              </a:buClr>
              <a:buSzPts val="1800"/>
              <a:buChar char="•"/>
              <a:defRPr/>
            </a:lvl4pPr>
            <a:lvl5pPr marL="2286000" lvl="4" indent="-342900" algn="l">
              <a:lnSpc>
                <a:spcPct val="90000"/>
              </a:lnSpc>
              <a:spcBef>
                <a:spcPts val="540"/>
              </a:spcBef>
              <a:spcAft>
                <a:spcPts val="0"/>
              </a:spcAft>
              <a:buClr>
                <a:schemeClr val="dk1"/>
              </a:buClr>
              <a:buSzPts val="1800"/>
              <a:buChar char="•"/>
              <a:defRPr/>
            </a:lvl5pPr>
            <a:lvl6pPr marL="2743200" lvl="5" indent="-342900" algn="l">
              <a:lnSpc>
                <a:spcPct val="90000"/>
              </a:lnSpc>
              <a:spcBef>
                <a:spcPts val="540"/>
              </a:spcBef>
              <a:spcAft>
                <a:spcPts val="0"/>
              </a:spcAft>
              <a:buClr>
                <a:schemeClr val="dk1"/>
              </a:buClr>
              <a:buSzPts val="1800"/>
              <a:buChar char="•"/>
              <a:defRPr/>
            </a:lvl6pPr>
            <a:lvl7pPr marL="3200400" lvl="6" indent="-342900" algn="l">
              <a:lnSpc>
                <a:spcPct val="90000"/>
              </a:lnSpc>
              <a:spcBef>
                <a:spcPts val="540"/>
              </a:spcBef>
              <a:spcAft>
                <a:spcPts val="0"/>
              </a:spcAft>
              <a:buClr>
                <a:schemeClr val="dk1"/>
              </a:buClr>
              <a:buSzPts val="1800"/>
              <a:buChar char="•"/>
              <a:defRPr/>
            </a:lvl7pPr>
            <a:lvl8pPr marL="3657600" lvl="7" indent="-342900" algn="l">
              <a:lnSpc>
                <a:spcPct val="90000"/>
              </a:lnSpc>
              <a:spcBef>
                <a:spcPts val="540"/>
              </a:spcBef>
              <a:spcAft>
                <a:spcPts val="0"/>
              </a:spcAft>
              <a:buClr>
                <a:schemeClr val="dk1"/>
              </a:buClr>
              <a:buSzPts val="1800"/>
              <a:buChar char="•"/>
              <a:defRPr/>
            </a:lvl8pPr>
            <a:lvl9pPr marL="4114800" lvl="8" indent="-342900" algn="l">
              <a:lnSpc>
                <a:spcPct val="90000"/>
              </a:lnSpc>
              <a:spcBef>
                <a:spcPts val="540"/>
              </a:spcBef>
              <a:spcAft>
                <a:spcPts val="0"/>
              </a:spcAft>
              <a:buClr>
                <a:schemeClr val="dk1"/>
              </a:buClr>
              <a:buSzPts val="1800"/>
              <a:buChar char="•"/>
              <a:defRPr/>
            </a:lvl9pPr>
          </a:lstStyle>
          <a:p>
            <a:endParaRPr/>
          </a:p>
        </p:txBody>
      </p:sp>
      <p:sp>
        <p:nvSpPr>
          <p:cNvPr id="1176" name="Google Shape;1176;p293"/>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7" name="Google Shape;1177;p293"/>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8" name="Google Shape;1178;p293"/>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79" name="Google Shape;1179;p293"/>
          <p:cNvSpPr/>
          <p:nvPr/>
        </p:nvSpPr>
        <p:spPr>
          <a:xfrm>
            <a:off x="10095347" y="0"/>
            <a:ext cx="2096655" cy="6858000"/>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2"/>
        <p:cNvGrpSpPr/>
        <p:nvPr/>
      </p:nvGrpSpPr>
      <p:grpSpPr>
        <a:xfrm>
          <a:off x="0" y="0"/>
          <a:ext cx="0" cy="0"/>
          <a:chOff x="0" y="0"/>
          <a:chExt cx="0" cy="0"/>
        </a:xfrm>
      </p:grpSpPr>
      <p:sp>
        <p:nvSpPr>
          <p:cNvPr id="43" name="Google Shape;43;p141"/>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41"/>
          <p:cNvSpPr txBox="1">
            <a:spLocks noGrp="1"/>
          </p:cNvSpPr>
          <p:nvPr>
            <p:ph type="body" idx="1"/>
          </p:nvPr>
        </p:nvSpPr>
        <p:spPr>
          <a:xfrm>
            <a:off x="609601" y="160464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5" name="Google Shape;45;p141"/>
          <p:cNvSpPr txBox="1">
            <a:spLocks noGrp="1"/>
          </p:cNvSpPr>
          <p:nvPr>
            <p:ph type="body" idx="2"/>
          </p:nvPr>
        </p:nvSpPr>
        <p:spPr>
          <a:xfrm>
            <a:off x="609601" y="3682560"/>
            <a:ext cx="10972320" cy="1896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417"/>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80"/>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187"/>
        <p:cNvGrpSpPr/>
        <p:nvPr/>
      </p:nvGrpSpPr>
      <p:grpSpPr>
        <a:xfrm>
          <a:off x="0" y="0"/>
          <a:ext cx="0" cy="0"/>
          <a:chOff x="0" y="0"/>
          <a:chExt cx="0" cy="0"/>
        </a:xfrm>
      </p:grpSpPr>
      <p:sp>
        <p:nvSpPr>
          <p:cNvPr id="1188" name="Google Shape;1188;p101"/>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9" name="Google Shape;1189;p101"/>
          <p:cNvSpPr txBox="1">
            <a:spLocks noGrp="1"/>
          </p:cNvSpPr>
          <p:nvPr>
            <p:ph type="subTitle" idx="1"/>
          </p:nvPr>
        </p:nvSpPr>
        <p:spPr>
          <a:xfrm>
            <a:off x="609600" y="1604640"/>
            <a:ext cx="10972320" cy="3977280"/>
          </a:xfrm>
          <a:prstGeom prst="rect">
            <a:avLst/>
          </a:prstGeom>
          <a:noFill/>
          <a:ln>
            <a:noFill/>
          </a:ln>
        </p:spPr>
        <p:txBody>
          <a:bodyPr spcFirstLastPara="1" wrap="square" lIns="0" tIns="0" rIns="0" bIns="0" anchor="ctr" anchorCtr="0">
            <a:noAutofit/>
          </a:bodyPr>
          <a:lstStyle>
            <a:lvl1pPr lvl="0" algn="l">
              <a:lnSpc>
                <a:spcPct val="90000"/>
              </a:lnSpc>
              <a:spcBef>
                <a:spcPts val="1889"/>
              </a:spcBef>
              <a:spcAft>
                <a:spcPts val="0"/>
              </a:spcAft>
              <a:buSzPts val="810"/>
              <a:buChar char="●"/>
              <a:defRPr/>
            </a:lvl1pPr>
            <a:lvl2pPr lvl="1" algn="l">
              <a:lnSpc>
                <a:spcPct val="90000"/>
              </a:lnSpc>
              <a:spcBef>
                <a:spcPts val="667"/>
              </a:spcBef>
              <a:spcAft>
                <a:spcPts val="0"/>
              </a:spcAft>
              <a:buClr>
                <a:schemeClr val="dk1"/>
              </a:buClr>
              <a:buSzPts val="1800"/>
              <a:buChar char="•"/>
              <a:defRPr/>
            </a:lvl2pPr>
            <a:lvl3pPr lvl="2" algn="l">
              <a:lnSpc>
                <a:spcPct val="90000"/>
              </a:lnSpc>
              <a:spcBef>
                <a:spcPts val="667"/>
              </a:spcBef>
              <a:spcAft>
                <a:spcPts val="0"/>
              </a:spcAft>
              <a:buClr>
                <a:schemeClr val="dk1"/>
              </a:buClr>
              <a:buSzPts val="1800"/>
              <a:buChar char="•"/>
              <a:defRPr/>
            </a:lvl3pPr>
            <a:lvl4pPr lvl="3" algn="l">
              <a:lnSpc>
                <a:spcPct val="90000"/>
              </a:lnSpc>
              <a:spcBef>
                <a:spcPts val="667"/>
              </a:spcBef>
              <a:spcAft>
                <a:spcPts val="0"/>
              </a:spcAft>
              <a:buClr>
                <a:schemeClr val="dk1"/>
              </a:buClr>
              <a:buSzPts val="1800"/>
              <a:buChar char="•"/>
              <a:defRPr/>
            </a:lvl4pPr>
            <a:lvl5pPr lvl="4" algn="l">
              <a:lnSpc>
                <a:spcPct val="90000"/>
              </a:lnSpc>
              <a:spcBef>
                <a:spcPts val="667"/>
              </a:spcBef>
              <a:spcAft>
                <a:spcPts val="0"/>
              </a:spcAft>
              <a:buClr>
                <a:schemeClr val="dk1"/>
              </a:buClr>
              <a:buSzPts val="1800"/>
              <a:buChar char="•"/>
              <a:defRPr/>
            </a:lvl5pPr>
            <a:lvl6pPr lvl="5" algn="l">
              <a:lnSpc>
                <a:spcPct val="90000"/>
              </a:lnSpc>
              <a:spcBef>
                <a:spcPts val="667"/>
              </a:spcBef>
              <a:spcAft>
                <a:spcPts val="0"/>
              </a:spcAft>
              <a:buClr>
                <a:schemeClr val="dk1"/>
              </a:buClr>
              <a:buSzPts val="1800"/>
              <a:buChar char="•"/>
              <a:defRPr/>
            </a:lvl6pPr>
            <a:lvl7pPr lvl="6" algn="l">
              <a:lnSpc>
                <a:spcPct val="90000"/>
              </a:lnSpc>
              <a:spcBef>
                <a:spcPts val="667"/>
              </a:spcBef>
              <a:spcAft>
                <a:spcPts val="0"/>
              </a:spcAft>
              <a:buClr>
                <a:schemeClr val="dk1"/>
              </a:buClr>
              <a:buSzPts val="1800"/>
              <a:buChar char="•"/>
              <a:defRPr/>
            </a:lvl7pPr>
            <a:lvl8pPr lvl="7" algn="l">
              <a:lnSpc>
                <a:spcPct val="90000"/>
              </a:lnSpc>
              <a:spcBef>
                <a:spcPts val="667"/>
              </a:spcBef>
              <a:spcAft>
                <a:spcPts val="0"/>
              </a:spcAft>
              <a:buClr>
                <a:schemeClr val="dk1"/>
              </a:buClr>
              <a:buSzPts val="1800"/>
              <a:buChar char="•"/>
              <a:defRPr/>
            </a:lvl8pPr>
            <a:lvl9pPr lvl="8" algn="l">
              <a:lnSpc>
                <a:spcPct val="90000"/>
              </a:lnSpc>
              <a:spcBef>
                <a:spcPts val="667"/>
              </a:spcBef>
              <a:spcAft>
                <a:spcPts val="0"/>
              </a:spcAft>
              <a:buClr>
                <a:schemeClr val="dk1"/>
              </a:buClr>
              <a:buSzPts val="1800"/>
              <a:buChar char="•"/>
              <a:defRPr/>
            </a:lvl9pPr>
          </a:lstStyle>
          <a:p>
            <a:endParaRPr/>
          </a:p>
        </p:txBody>
      </p:sp>
      <p:sp>
        <p:nvSpPr>
          <p:cNvPr id="1190" name="Google Shape;1190;p101"/>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1" name="Google Shape;1191;p101"/>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92" name="Google Shape;1192;p101"/>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1193"/>
        <p:cNvGrpSpPr/>
        <p:nvPr/>
      </p:nvGrpSpPr>
      <p:grpSpPr>
        <a:xfrm>
          <a:off x="0" y="0"/>
          <a:ext cx="0" cy="0"/>
          <a:chOff x="0" y="0"/>
          <a:chExt cx="0" cy="0"/>
        </a:xfrm>
      </p:grpSpPr>
      <p:sp>
        <p:nvSpPr>
          <p:cNvPr id="1194" name="Google Shape;1194;p102"/>
          <p:cNvSpPr txBox="1">
            <a:spLocks noGrp="1"/>
          </p:cNvSpPr>
          <p:nvPr>
            <p:ph type="title"/>
          </p:nvPr>
        </p:nvSpPr>
        <p:spPr>
          <a:xfrm>
            <a:off x="914400" y="2130240"/>
            <a:ext cx="10362720" cy="14697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5" name="Google Shape;1195;p102"/>
          <p:cNvSpPr txBox="1">
            <a:spLocks noGrp="1"/>
          </p:cNvSpPr>
          <p:nvPr>
            <p:ph type="body" idx="1"/>
          </p:nvPr>
        </p:nvSpPr>
        <p:spPr>
          <a:xfrm>
            <a:off x="609600" y="1604640"/>
            <a:ext cx="10972320" cy="397728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889"/>
              </a:spcBef>
              <a:spcAft>
                <a:spcPts val="0"/>
              </a:spcAft>
              <a:buSzPts val="81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96" name="Google Shape;1196;p102"/>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7" name="Google Shape;1197;p102"/>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67"/>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8" name="Google Shape;1198;p102"/>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marR="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marR="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marR="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marR="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marR="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marR="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marR="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marR="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99" name="Google Shape;1199;p102"/>
          <p:cNvSpPr/>
          <p:nvPr/>
        </p:nvSpPr>
        <p:spPr>
          <a:xfrm>
            <a:off x="0" y="5925311"/>
            <a:ext cx="12192000" cy="950903"/>
          </a:xfrm>
          <a:prstGeom prst="rect">
            <a:avLst/>
          </a:prstGeom>
          <a:solidFill>
            <a:srgbClr val="7F7F7F"/>
          </a:solid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200" name="Google Shape;1200;p102"/>
          <p:cNvSpPr txBox="1"/>
          <p:nvPr/>
        </p:nvSpPr>
        <p:spPr>
          <a:xfrm>
            <a:off x="1108213" y="6024728"/>
            <a:ext cx="3739648" cy="533504"/>
          </a:xfrm>
          <a:prstGeom prst="rect">
            <a:avLst/>
          </a:prstGeom>
          <a:noFill/>
          <a:ln>
            <a:noFill/>
          </a:ln>
        </p:spPr>
        <p:txBody>
          <a:bodyPr spcFirstLastPara="1" wrap="square" lIns="121875" tIns="60925" rIns="121875" bIns="60925" anchor="t" anchorCtr="0">
            <a:spAutoFit/>
          </a:bodyPr>
          <a:lstStyle/>
          <a:p>
            <a:pPr marL="0" marR="0" lvl="0" indent="0" algn="l" rtl="0">
              <a:spcBef>
                <a:spcPts val="0"/>
              </a:spcBef>
              <a:spcAft>
                <a:spcPts val="0"/>
              </a:spcAft>
              <a:buNone/>
            </a:pPr>
            <a:r>
              <a:rPr lang="en-US" sz="2667">
                <a:solidFill>
                  <a:schemeClr val="lt1"/>
                </a:solidFill>
                <a:latin typeface="Arial"/>
                <a:ea typeface="Arial"/>
                <a:cs typeface="Arial"/>
                <a:sym typeface="Arial"/>
              </a:rPr>
              <a:t>INFLIBNET Centre</a:t>
            </a:r>
            <a:endParaRPr/>
          </a:p>
        </p:txBody>
      </p:sp>
      <p:sp>
        <p:nvSpPr>
          <p:cNvPr id="1201" name="Google Shape;1201;p102"/>
          <p:cNvSpPr txBox="1"/>
          <p:nvPr/>
        </p:nvSpPr>
        <p:spPr>
          <a:xfrm>
            <a:off x="1116694" y="6501344"/>
            <a:ext cx="3035300" cy="348838"/>
          </a:xfrm>
          <a:prstGeom prst="rect">
            <a:avLst/>
          </a:prstGeom>
          <a:noFill/>
          <a:ln>
            <a:noFill/>
          </a:ln>
        </p:spPr>
        <p:txBody>
          <a:bodyPr spcFirstLastPara="1" wrap="square" lIns="121875" tIns="60925" rIns="121875" bIns="60925" anchor="t" anchorCtr="0">
            <a:spAutoFit/>
          </a:bodyPr>
          <a:lstStyle/>
          <a:p>
            <a:pPr marL="0" marR="0" lvl="0" indent="0" algn="l" rtl="0">
              <a:spcBef>
                <a:spcPts val="0"/>
              </a:spcBef>
              <a:spcAft>
                <a:spcPts val="0"/>
              </a:spcAft>
              <a:buNone/>
            </a:pPr>
            <a:r>
              <a:rPr lang="en-US" sz="1467">
                <a:solidFill>
                  <a:schemeClr val="lt1"/>
                </a:solidFill>
                <a:latin typeface="Arial"/>
                <a:ea typeface="Arial"/>
                <a:cs typeface="Arial"/>
                <a:sym typeface="Arial"/>
              </a:rPr>
              <a:t>www.inflibnet.ac.in</a:t>
            </a:r>
            <a:endParaRPr/>
          </a:p>
        </p:txBody>
      </p:sp>
      <p:cxnSp>
        <p:nvCxnSpPr>
          <p:cNvPr id="1202" name="Google Shape;1202;p102"/>
          <p:cNvCxnSpPr/>
          <p:nvPr/>
        </p:nvCxnSpPr>
        <p:spPr>
          <a:xfrm>
            <a:off x="1150547" y="6117301"/>
            <a:ext cx="0" cy="661515"/>
          </a:xfrm>
          <a:prstGeom prst="straightConnector1">
            <a:avLst/>
          </a:prstGeom>
          <a:noFill/>
          <a:ln w="9525" cap="flat" cmpd="sng">
            <a:solidFill>
              <a:schemeClr val="lt1"/>
            </a:solidFill>
            <a:prstDash val="solid"/>
            <a:miter lim="8000"/>
            <a:headEnd type="none" w="sm" len="sm"/>
            <a:tailEnd type="none" w="sm" len="sm"/>
          </a:ln>
        </p:spPr>
      </p:cxnSp>
      <p:cxnSp>
        <p:nvCxnSpPr>
          <p:cNvPr id="1203" name="Google Shape;1203;p102"/>
          <p:cNvCxnSpPr/>
          <p:nvPr/>
        </p:nvCxnSpPr>
        <p:spPr>
          <a:xfrm>
            <a:off x="-113827" y="5959555"/>
            <a:ext cx="12336693" cy="0"/>
          </a:xfrm>
          <a:prstGeom prst="straightConnector1">
            <a:avLst/>
          </a:prstGeom>
          <a:noFill/>
          <a:ln w="38100" cap="flat" cmpd="sng">
            <a:solidFill>
              <a:schemeClr val="lt1"/>
            </a:solidFill>
            <a:prstDash val="solid"/>
            <a:miter lim="8000"/>
            <a:headEnd type="none" w="sm" len="sm"/>
            <a:tailEnd type="none" w="sm" len="sm"/>
          </a:ln>
        </p:spPr>
      </p:cxnSp>
      <p:pic>
        <p:nvPicPr>
          <p:cNvPr id="1204" name="Google Shape;1204;p102"/>
          <p:cNvPicPr preferRelativeResize="0"/>
          <p:nvPr/>
        </p:nvPicPr>
        <p:blipFill rotWithShape="1">
          <a:blip r:embed="rId2">
            <a:alphaModFix/>
          </a:blip>
          <a:srcRect/>
          <a:stretch/>
        </p:blipFill>
        <p:spPr>
          <a:xfrm>
            <a:off x="591474" y="6129045"/>
            <a:ext cx="362695" cy="5918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0"/>
                                        </p:tgtEl>
                                        <p:attrNameLst>
                                          <p:attrName>style.visibility</p:attrName>
                                        </p:attrNameLst>
                                      </p:cBhvr>
                                      <p:to>
                                        <p:strVal val="visible"/>
                                      </p:to>
                                    </p:set>
                                    <p:animEffect transition="in" filter="fade">
                                      <p:cBhvr>
                                        <p:cTn id="7" dur="1000"/>
                                        <p:tgtEl>
                                          <p:spTgt spid="1200"/>
                                        </p:tgtEl>
                                      </p:cBhvr>
                                    </p:animEffect>
                                  </p:childTnLst>
                                </p:cTn>
                              </p:par>
                              <p:par>
                                <p:cTn id="8" presetID="10" presetClass="entr" presetSubtype="0" fill="hold" nodeType="withEffect">
                                  <p:stCondLst>
                                    <p:cond delay="0"/>
                                  </p:stCondLst>
                                  <p:childTnLst>
                                    <p:set>
                                      <p:cBhvr>
                                        <p:cTn id="9" dur="1" fill="hold">
                                          <p:stCondLst>
                                            <p:cond delay="0"/>
                                          </p:stCondLst>
                                        </p:cTn>
                                        <p:tgtEl>
                                          <p:spTgt spid="1201"/>
                                        </p:tgtEl>
                                        <p:attrNameLst>
                                          <p:attrName>style.visibility</p:attrName>
                                        </p:attrNameLst>
                                      </p:cBhvr>
                                      <p:to>
                                        <p:strVal val="visible"/>
                                      </p:to>
                                    </p:set>
                                    <p:animEffect transition="in" filter="fade">
                                      <p:cBhvr>
                                        <p:cTn id="10" dur="1000"/>
                                        <p:tgtEl>
                                          <p:spTgt spid="1201"/>
                                        </p:tgtEl>
                                      </p:cBhvr>
                                    </p:animEffect>
                                  </p:childTnLst>
                                </p:cTn>
                              </p:par>
                              <p:par>
                                <p:cTn id="11" presetID="10" presetClass="entr" presetSubtype="0" fill="hold" nodeType="withEffect">
                                  <p:stCondLst>
                                    <p:cond delay="0"/>
                                  </p:stCondLst>
                                  <p:childTnLst>
                                    <p:set>
                                      <p:cBhvr>
                                        <p:cTn id="12" dur="1" fill="hold">
                                          <p:stCondLst>
                                            <p:cond delay="0"/>
                                          </p:stCondLst>
                                        </p:cTn>
                                        <p:tgtEl>
                                          <p:spTgt spid="1202"/>
                                        </p:tgtEl>
                                        <p:attrNameLst>
                                          <p:attrName>style.visibility</p:attrName>
                                        </p:attrNameLst>
                                      </p:cBhvr>
                                      <p:to>
                                        <p:strVal val="visible"/>
                                      </p:to>
                                    </p:set>
                                    <p:animEffect transition="in" filter="fade">
                                      <p:cBhvr>
                                        <p:cTn id="13" dur="1000"/>
                                        <p:tgtEl>
                                          <p:spTgt spid="1202"/>
                                        </p:tgtEl>
                                      </p:cBhvr>
                                    </p:animEffect>
                                  </p:childTnLst>
                                </p:cTn>
                              </p:par>
                              <p:par>
                                <p:cTn id="14" presetID="10" presetClass="entr" presetSubtype="0" fill="hold" nodeType="withEffect">
                                  <p:stCondLst>
                                    <p:cond delay="0"/>
                                  </p:stCondLst>
                                  <p:childTnLst>
                                    <p:set>
                                      <p:cBhvr>
                                        <p:cTn id="15" dur="1" fill="hold">
                                          <p:stCondLst>
                                            <p:cond delay="0"/>
                                          </p:stCondLst>
                                        </p:cTn>
                                        <p:tgtEl>
                                          <p:spTgt spid="1203"/>
                                        </p:tgtEl>
                                        <p:attrNameLst>
                                          <p:attrName>style.visibility</p:attrName>
                                        </p:attrNameLst>
                                      </p:cBhvr>
                                      <p:to>
                                        <p:strVal val="visible"/>
                                      </p:to>
                                    </p:set>
                                    <p:animEffect transition="in" filter="fade">
                                      <p:cBhvr>
                                        <p:cTn id="16" dur="1000"/>
                                        <p:tgtEl>
                                          <p:spTgt spid="1203"/>
                                        </p:tgtEl>
                                      </p:cBhvr>
                                    </p:animEffect>
                                  </p:childTnLst>
                                </p:cTn>
                              </p:par>
                              <p:par>
                                <p:cTn id="17" presetID="1" presetClass="entr" presetSubtype="0" fill="hold" nodeType="withEffect">
                                  <p:stCondLst>
                                    <p:cond delay="0"/>
                                  </p:stCondLst>
                                  <p:childTnLst>
                                    <p:set>
                                      <p:cBhvr>
                                        <p:cTn id="18" dur="1" fill="hold">
                                          <p:stCondLst>
                                            <p:cond delay="0"/>
                                          </p:stCondLst>
                                        </p:cTn>
                                        <p:tgtEl>
                                          <p:spTgt spid="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05"/>
        <p:cNvGrpSpPr/>
        <p:nvPr/>
      </p:nvGrpSpPr>
      <p:grpSpPr>
        <a:xfrm>
          <a:off x="0" y="0"/>
          <a:ext cx="0" cy="0"/>
          <a:chOff x="0" y="0"/>
          <a:chExt cx="0" cy="0"/>
        </a:xfrm>
      </p:grpSpPr>
      <p:sp>
        <p:nvSpPr>
          <p:cNvPr id="1206" name="Google Shape;1206;p220"/>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7" name="Google Shape;1207;p220"/>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08" name="Google Shape;1208;p220"/>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Content">
  <p:cSld name="Title, Content">
    <p:spTree>
      <p:nvGrpSpPr>
        <p:cNvPr id="1" name="Shape 1209"/>
        <p:cNvGrpSpPr/>
        <p:nvPr/>
      </p:nvGrpSpPr>
      <p:grpSpPr>
        <a:xfrm>
          <a:off x="0" y="0"/>
          <a:ext cx="0" cy="0"/>
          <a:chOff x="0" y="0"/>
          <a:chExt cx="0" cy="0"/>
        </a:xfrm>
      </p:grpSpPr>
      <p:sp>
        <p:nvSpPr>
          <p:cNvPr id="1210" name="Google Shape;1210;p221"/>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1" name="Google Shape;1211;p221"/>
          <p:cNvSpPr txBox="1">
            <a:spLocks noGrp="1"/>
          </p:cNvSpPr>
          <p:nvPr>
            <p:ph type="body" idx="1"/>
          </p:nvPr>
        </p:nvSpPr>
        <p:spPr>
          <a:xfrm>
            <a:off x="609600" y="1604640"/>
            <a:ext cx="10972320" cy="397728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12" name="Google Shape;1212;p221"/>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3" name="Google Shape;1213;p221"/>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14" name="Google Shape;1214;p221"/>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215"/>
        <p:cNvGrpSpPr/>
        <p:nvPr/>
      </p:nvGrpSpPr>
      <p:grpSpPr>
        <a:xfrm>
          <a:off x="0" y="0"/>
          <a:ext cx="0" cy="0"/>
          <a:chOff x="0" y="0"/>
          <a:chExt cx="0" cy="0"/>
        </a:xfrm>
      </p:grpSpPr>
      <p:sp>
        <p:nvSpPr>
          <p:cNvPr id="1216" name="Google Shape;1216;p222"/>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7" name="Google Shape;1217;p222"/>
          <p:cNvSpPr txBox="1">
            <a:spLocks noGrp="1"/>
          </p:cNvSpPr>
          <p:nvPr>
            <p:ph type="body" idx="1"/>
          </p:nvPr>
        </p:nvSpPr>
        <p:spPr>
          <a:xfrm>
            <a:off x="609600" y="1604640"/>
            <a:ext cx="5354400" cy="397728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18" name="Google Shape;1218;p222"/>
          <p:cNvSpPr txBox="1">
            <a:spLocks noGrp="1"/>
          </p:cNvSpPr>
          <p:nvPr>
            <p:ph type="body" idx="2"/>
          </p:nvPr>
        </p:nvSpPr>
        <p:spPr>
          <a:xfrm>
            <a:off x="6232320" y="1604640"/>
            <a:ext cx="5354400" cy="397728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19" name="Google Shape;1219;p222"/>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0" name="Google Shape;1220;p222"/>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21" name="Google Shape;1221;p222"/>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2"/>
        <p:cNvGrpSpPr/>
        <p:nvPr/>
      </p:nvGrpSpPr>
      <p:grpSpPr>
        <a:xfrm>
          <a:off x="0" y="0"/>
          <a:ext cx="0" cy="0"/>
          <a:chOff x="0" y="0"/>
          <a:chExt cx="0" cy="0"/>
        </a:xfrm>
      </p:grpSpPr>
      <p:sp>
        <p:nvSpPr>
          <p:cNvPr id="1223" name="Google Shape;1223;p223"/>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4" name="Google Shape;1224;p223"/>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5" name="Google Shape;1225;p223"/>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26" name="Google Shape;1226;p223"/>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227"/>
        <p:cNvGrpSpPr/>
        <p:nvPr/>
      </p:nvGrpSpPr>
      <p:grpSpPr>
        <a:xfrm>
          <a:off x="0" y="0"/>
          <a:ext cx="0" cy="0"/>
          <a:chOff x="0" y="0"/>
          <a:chExt cx="0" cy="0"/>
        </a:xfrm>
      </p:grpSpPr>
      <p:sp>
        <p:nvSpPr>
          <p:cNvPr id="1228" name="Google Shape;1228;p224"/>
          <p:cNvSpPr txBox="1">
            <a:spLocks noGrp="1"/>
          </p:cNvSpPr>
          <p:nvPr>
            <p:ph type="subTitle" idx="1"/>
          </p:nvPr>
        </p:nvSpPr>
        <p:spPr>
          <a:xfrm>
            <a:off x="609600" y="273600"/>
            <a:ext cx="10972320" cy="5308320"/>
          </a:xfrm>
          <a:prstGeom prst="rect">
            <a:avLst/>
          </a:prstGeom>
          <a:noFill/>
          <a:ln>
            <a:noFill/>
          </a:ln>
        </p:spPr>
        <p:txBody>
          <a:bodyPr spcFirstLastPara="1" wrap="square" lIns="0" tIns="0" rIns="0" bIns="0" anchor="ctr" anchorCtr="0">
            <a:noAutofit/>
          </a:bodyPr>
          <a:lstStyle>
            <a:lvl1pPr lvl="0" algn="l">
              <a:lnSpc>
                <a:spcPct val="90000"/>
              </a:lnSpc>
              <a:spcBef>
                <a:spcPts val="1889"/>
              </a:spcBef>
              <a:spcAft>
                <a:spcPts val="0"/>
              </a:spcAft>
              <a:buSzPts val="810"/>
              <a:buChar char="●"/>
              <a:defRPr/>
            </a:lvl1pPr>
            <a:lvl2pPr lvl="1" algn="l">
              <a:lnSpc>
                <a:spcPct val="90000"/>
              </a:lnSpc>
              <a:spcBef>
                <a:spcPts val="667"/>
              </a:spcBef>
              <a:spcAft>
                <a:spcPts val="0"/>
              </a:spcAft>
              <a:buClr>
                <a:schemeClr val="dk1"/>
              </a:buClr>
              <a:buSzPts val="1800"/>
              <a:buChar char="•"/>
              <a:defRPr/>
            </a:lvl2pPr>
            <a:lvl3pPr lvl="2" algn="l">
              <a:lnSpc>
                <a:spcPct val="90000"/>
              </a:lnSpc>
              <a:spcBef>
                <a:spcPts val="667"/>
              </a:spcBef>
              <a:spcAft>
                <a:spcPts val="0"/>
              </a:spcAft>
              <a:buClr>
                <a:schemeClr val="dk1"/>
              </a:buClr>
              <a:buSzPts val="1800"/>
              <a:buChar char="•"/>
              <a:defRPr/>
            </a:lvl3pPr>
            <a:lvl4pPr lvl="3" algn="l">
              <a:lnSpc>
                <a:spcPct val="90000"/>
              </a:lnSpc>
              <a:spcBef>
                <a:spcPts val="667"/>
              </a:spcBef>
              <a:spcAft>
                <a:spcPts val="0"/>
              </a:spcAft>
              <a:buClr>
                <a:schemeClr val="dk1"/>
              </a:buClr>
              <a:buSzPts val="1800"/>
              <a:buChar char="•"/>
              <a:defRPr/>
            </a:lvl4pPr>
            <a:lvl5pPr lvl="4" algn="l">
              <a:lnSpc>
                <a:spcPct val="90000"/>
              </a:lnSpc>
              <a:spcBef>
                <a:spcPts val="667"/>
              </a:spcBef>
              <a:spcAft>
                <a:spcPts val="0"/>
              </a:spcAft>
              <a:buClr>
                <a:schemeClr val="dk1"/>
              </a:buClr>
              <a:buSzPts val="1800"/>
              <a:buChar char="•"/>
              <a:defRPr/>
            </a:lvl5pPr>
            <a:lvl6pPr lvl="5" algn="l">
              <a:lnSpc>
                <a:spcPct val="90000"/>
              </a:lnSpc>
              <a:spcBef>
                <a:spcPts val="667"/>
              </a:spcBef>
              <a:spcAft>
                <a:spcPts val="0"/>
              </a:spcAft>
              <a:buClr>
                <a:schemeClr val="dk1"/>
              </a:buClr>
              <a:buSzPts val="1800"/>
              <a:buChar char="•"/>
              <a:defRPr/>
            </a:lvl6pPr>
            <a:lvl7pPr lvl="6" algn="l">
              <a:lnSpc>
                <a:spcPct val="90000"/>
              </a:lnSpc>
              <a:spcBef>
                <a:spcPts val="667"/>
              </a:spcBef>
              <a:spcAft>
                <a:spcPts val="0"/>
              </a:spcAft>
              <a:buClr>
                <a:schemeClr val="dk1"/>
              </a:buClr>
              <a:buSzPts val="1800"/>
              <a:buChar char="•"/>
              <a:defRPr/>
            </a:lvl7pPr>
            <a:lvl8pPr lvl="7" algn="l">
              <a:lnSpc>
                <a:spcPct val="90000"/>
              </a:lnSpc>
              <a:spcBef>
                <a:spcPts val="667"/>
              </a:spcBef>
              <a:spcAft>
                <a:spcPts val="0"/>
              </a:spcAft>
              <a:buClr>
                <a:schemeClr val="dk1"/>
              </a:buClr>
              <a:buSzPts val="1800"/>
              <a:buChar char="•"/>
              <a:defRPr/>
            </a:lvl8pPr>
            <a:lvl9pPr lvl="8" algn="l">
              <a:lnSpc>
                <a:spcPct val="90000"/>
              </a:lnSpc>
              <a:spcBef>
                <a:spcPts val="667"/>
              </a:spcBef>
              <a:spcAft>
                <a:spcPts val="0"/>
              </a:spcAft>
              <a:buClr>
                <a:schemeClr val="dk1"/>
              </a:buClr>
              <a:buSzPts val="1800"/>
              <a:buChar char="•"/>
              <a:defRPr/>
            </a:lvl9pPr>
          </a:lstStyle>
          <a:p>
            <a:endParaRPr/>
          </a:p>
        </p:txBody>
      </p:sp>
      <p:sp>
        <p:nvSpPr>
          <p:cNvPr id="1229" name="Google Shape;1229;p224"/>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0" name="Google Shape;1230;p224"/>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31" name="Google Shape;1231;p224"/>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232"/>
        <p:cNvGrpSpPr/>
        <p:nvPr/>
      </p:nvGrpSpPr>
      <p:grpSpPr>
        <a:xfrm>
          <a:off x="0" y="0"/>
          <a:ext cx="0" cy="0"/>
          <a:chOff x="0" y="0"/>
          <a:chExt cx="0" cy="0"/>
        </a:xfrm>
      </p:grpSpPr>
      <p:sp>
        <p:nvSpPr>
          <p:cNvPr id="1233" name="Google Shape;1233;p225"/>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4" name="Google Shape;1234;p225"/>
          <p:cNvSpPr txBox="1">
            <a:spLocks noGrp="1"/>
          </p:cNvSpPr>
          <p:nvPr>
            <p:ph type="body" idx="1"/>
          </p:nvPr>
        </p:nvSpPr>
        <p:spPr>
          <a:xfrm>
            <a:off x="609600" y="1604640"/>
            <a:ext cx="53544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35" name="Google Shape;1235;p225"/>
          <p:cNvSpPr txBox="1">
            <a:spLocks noGrp="1"/>
          </p:cNvSpPr>
          <p:nvPr>
            <p:ph type="body" idx="2"/>
          </p:nvPr>
        </p:nvSpPr>
        <p:spPr>
          <a:xfrm>
            <a:off x="6232320" y="1604640"/>
            <a:ext cx="5354400" cy="397728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36" name="Google Shape;1236;p225"/>
          <p:cNvSpPr txBox="1">
            <a:spLocks noGrp="1"/>
          </p:cNvSpPr>
          <p:nvPr>
            <p:ph type="body" idx="3"/>
          </p:nvPr>
        </p:nvSpPr>
        <p:spPr>
          <a:xfrm>
            <a:off x="609600" y="3682560"/>
            <a:ext cx="53544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37" name="Google Shape;1237;p225"/>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8" name="Google Shape;1238;p225"/>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39" name="Google Shape;1239;p225"/>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240"/>
        <p:cNvGrpSpPr/>
        <p:nvPr/>
      </p:nvGrpSpPr>
      <p:grpSpPr>
        <a:xfrm>
          <a:off x="0" y="0"/>
          <a:ext cx="0" cy="0"/>
          <a:chOff x="0" y="0"/>
          <a:chExt cx="0" cy="0"/>
        </a:xfrm>
      </p:grpSpPr>
      <p:sp>
        <p:nvSpPr>
          <p:cNvPr id="1241" name="Google Shape;1241;p226"/>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2" name="Google Shape;1242;p226"/>
          <p:cNvSpPr txBox="1">
            <a:spLocks noGrp="1"/>
          </p:cNvSpPr>
          <p:nvPr>
            <p:ph type="body" idx="1"/>
          </p:nvPr>
        </p:nvSpPr>
        <p:spPr>
          <a:xfrm>
            <a:off x="609600" y="1604640"/>
            <a:ext cx="5354400" cy="397728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43" name="Google Shape;1243;p226"/>
          <p:cNvSpPr txBox="1">
            <a:spLocks noGrp="1"/>
          </p:cNvSpPr>
          <p:nvPr>
            <p:ph type="body" idx="2"/>
          </p:nvPr>
        </p:nvSpPr>
        <p:spPr>
          <a:xfrm>
            <a:off x="6232320" y="1604640"/>
            <a:ext cx="53544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44" name="Google Shape;1244;p226"/>
          <p:cNvSpPr txBox="1">
            <a:spLocks noGrp="1"/>
          </p:cNvSpPr>
          <p:nvPr>
            <p:ph type="body" idx="3"/>
          </p:nvPr>
        </p:nvSpPr>
        <p:spPr>
          <a:xfrm>
            <a:off x="6232320" y="3682560"/>
            <a:ext cx="5354400" cy="189696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889"/>
              </a:spcBef>
              <a:spcAft>
                <a:spcPts val="0"/>
              </a:spcAft>
              <a:buSzPts val="1680"/>
              <a:buNone/>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45" name="Google Shape;1245;p226"/>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6" name="Google Shape;1246;p226"/>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47" name="Google Shape;1247;p226"/>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10" Type="http://schemas.openxmlformats.org/officeDocument/2006/relationships/theme" Target="../theme/theme10.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1.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6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theme" Target="../theme/theme13.xml"/><Relationship Id="rId5" Type="http://schemas.openxmlformats.org/officeDocument/2006/relationships/slideLayout" Target="../slideLayouts/slideLayout166.xml"/><Relationship Id="rId4" Type="http://schemas.openxmlformats.org/officeDocument/2006/relationships/slideLayout" Target="../slideLayouts/slideLayout1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4.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29" Type="http://schemas.openxmlformats.org/officeDocument/2006/relationships/theme" Target="../theme/theme1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7.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8.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66"/>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5865"/>
              <a:buFont typeface="Arial"/>
              <a:buNone/>
              <a:defRPr sz="5865"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6"/>
          <p:cNvSpPr txBox="1">
            <a:spLocks noGrp="1"/>
          </p:cNvSpPr>
          <p:nvPr>
            <p:ph type="body" idx="1"/>
          </p:nvPr>
        </p:nvSpPr>
        <p:spPr>
          <a:xfrm>
            <a:off x="609601" y="1604640"/>
            <a:ext cx="10972320" cy="3977280"/>
          </a:xfrm>
          <a:prstGeom prst="rect">
            <a:avLst/>
          </a:prstGeom>
          <a:noFill/>
          <a:ln>
            <a:noFill/>
          </a:ln>
        </p:spPr>
        <p:txBody>
          <a:bodyPr spcFirstLastPara="1" wrap="square" lIns="0" tIns="0" rIns="0" bIns="0" anchor="t" anchorCtr="0">
            <a:normAutofit/>
          </a:bodyPr>
          <a:lstStyle>
            <a:lvl1pPr marL="457200" marR="0" lvl="0" indent="-335241" algn="l" rtl="0">
              <a:lnSpc>
                <a:spcPct val="90000"/>
              </a:lnSpc>
              <a:spcBef>
                <a:spcPts val="1417"/>
              </a:spcBef>
              <a:spcAft>
                <a:spcPts val="0"/>
              </a:spcAft>
              <a:buClr>
                <a:srgbClr val="000000"/>
              </a:buClr>
              <a:buSzPts val="1679"/>
              <a:buFont typeface="Noto Sans Symbols"/>
              <a:buChar char="●"/>
              <a:defRPr sz="3732" b="0" i="0" u="none" strike="noStrike" cap="none">
                <a:solidFill>
                  <a:schemeClr val="dk1"/>
                </a:solidFill>
                <a:latin typeface="Arial"/>
                <a:ea typeface="Arial"/>
                <a:cs typeface="Arial"/>
                <a:sym typeface="Arial"/>
              </a:defRPr>
            </a:lvl1pPr>
            <a:lvl2pPr marL="914400" marR="0" lvl="1" indent="-431736" algn="l" rtl="0">
              <a:lnSpc>
                <a:spcPct val="90000"/>
              </a:lnSpc>
              <a:spcBef>
                <a:spcPts val="667"/>
              </a:spcBef>
              <a:spcAft>
                <a:spcPts val="0"/>
              </a:spcAft>
              <a:buClr>
                <a:schemeClr val="dk1"/>
              </a:buClr>
              <a:buSzPts val="3199"/>
              <a:buFont typeface="Arial"/>
              <a:buChar char="•"/>
              <a:defRPr sz="3199" b="0" i="0" u="none" strike="noStrike" cap="none">
                <a:solidFill>
                  <a:schemeClr val="dk1"/>
                </a:solidFill>
                <a:latin typeface="Arial"/>
                <a:ea typeface="Arial"/>
                <a:cs typeface="Arial"/>
                <a:sym typeface="Arial"/>
              </a:defRPr>
            </a:lvl2pPr>
            <a:lvl3pPr marL="1371600" marR="0" lvl="2" indent="-397891" algn="l" rtl="0">
              <a:lnSpc>
                <a:spcPct val="90000"/>
              </a:lnSpc>
              <a:spcBef>
                <a:spcPts val="667"/>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3pPr>
            <a:lvl4pPr marL="1828800" marR="0" lvl="3"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4pPr>
            <a:lvl5pPr marL="2286000" marR="0" lvl="4"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5pPr>
            <a:lvl6pPr marL="2743200" marR="0" lvl="5"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6pPr>
            <a:lvl7pPr marL="3200400" marR="0" lvl="6"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7pPr>
            <a:lvl8pPr marL="3657600" marR="0" lvl="7"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8pPr>
            <a:lvl9pPr marL="4114800" marR="0" lvl="8"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5"/>
        <p:cNvGrpSpPr/>
        <p:nvPr/>
      </p:nvGrpSpPr>
      <p:grpSpPr>
        <a:xfrm>
          <a:off x="0" y="0"/>
          <a:ext cx="0" cy="0"/>
          <a:chOff x="0" y="0"/>
          <a:chExt cx="0" cy="0"/>
        </a:xfrm>
      </p:grpSpPr>
      <p:sp>
        <p:nvSpPr>
          <p:cNvPr id="1546" name="Google Shape;1546;p11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1"/>
              </a:buClr>
              <a:buSzPts val="4399"/>
              <a:buFont typeface="Quattrocento Sans"/>
              <a:buNone/>
              <a:defRPr sz="4399"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47" name="Google Shape;1547;p1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336" algn="l" rtl="0">
              <a:lnSpc>
                <a:spcPct val="90000"/>
              </a:lnSpc>
              <a:spcBef>
                <a:spcPts val="840"/>
              </a:spcBef>
              <a:spcAft>
                <a:spcPts val="0"/>
              </a:spcAft>
              <a:buClr>
                <a:schemeClr val="dk1"/>
              </a:buClr>
              <a:buSzPts val="2799"/>
              <a:buFont typeface="Arial"/>
              <a:buChar char="•"/>
              <a:defRPr sz="2799" b="0" i="0" u="none" strike="noStrike" cap="none">
                <a:solidFill>
                  <a:schemeClr val="dk1"/>
                </a:solidFill>
                <a:latin typeface="Quattrocento Sans"/>
                <a:ea typeface="Quattrocento Sans"/>
                <a:cs typeface="Quattrocento Sans"/>
                <a:sym typeface="Quattrocento Sans"/>
              </a:defRPr>
            </a:lvl1pPr>
            <a:lvl2pPr marL="914400" marR="0" lvl="1" indent="-380936" algn="l" rtl="0">
              <a:lnSpc>
                <a:spcPct val="90000"/>
              </a:lnSpc>
              <a:spcBef>
                <a:spcPts val="720"/>
              </a:spcBef>
              <a:spcAft>
                <a:spcPts val="0"/>
              </a:spcAft>
              <a:buClr>
                <a:schemeClr val="dk1"/>
              </a:buClr>
              <a:buSzPts val="2399"/>
              <a:buFont typeface="Arial"/>
              <a:buChar char="•"/>
              <a:defRPr sz="2399" b="0" i="0" u="none" strike="noStrike" cap="none">
                <a:solidFill>
                  <a:schemeClr val="dk1"/>
                </a:solidFill>
                <a:latin typeface="Quattrocento Sans"/>
                <a:ea typeface="Quattrocento Sans"/>
                <a:cs typeface="Quattrocento Sans"/>
                <a:sym typeface="Quattrocento Sans"/>
              </a:defRPr>
            </a:lvl2pPr>
            <a:lvl3pPr marL="1371600" marR="0" lvl="2" indent="-355536" algn="l" rtl="0">
              <a:lnSpc>
                <a:spcPct val="90000"/>
              </a:lnSpc>
              <a:spcBef>
                <a:spcPts val="600"/>
              </a:spcBef>
              <a:spcAft>
                <a:spcPts val="0"/>
              </a:spcAft>
              <a:buClr>
                <a:schemeClr val="dk1"/>
              </a:buClr>
              <a:buSzPts val="1999"/>
              <a:buFont typeface="Arial"/>
              <a:buChar char="•"/>
              <a:defRPr sz="1999" b="0" i="0" u="none" strike="noStrike" cap="none">
                <a:solidFill>
                  <a:schemeClr val="dk1"/>
                </a:solidFill>
                <a:latin typeface="Quattrocento Sans"/>
                <a:ea typeface="Quattrocento Sans"/>
                <a:cs typeface="Quattrocento Sans"/>
                <a:sym typeface="Quattrocento Sans"/>
              </a:defRPr>
            </a:lvl3pPr>
            <a:lvl4pPr marL="1828800" marR="0" lvl="3" indent="-342836" algn="l" rtl="0">
              <a:lnSpc>
                <a:spcPct val="90000"/>
              </a:lnSpc>
              <a:spcBef>
                <a:spcPts val="540"/>
              </a:spcBef>
              <a:spcAft>
                <a:spcPts val="0"/>
              </a:spcAft>
              <a:buClr>
                <a:schemeClr val="dk1"/>
              </a:buClr>
              <a:buSzPts val="1799"/>
              <a:buFont typeface="Arial"/>
              <a:buChar char="•"/>
              <a:defRPr sz="1799" b="0" i="0" u="none" strike="noStrike" cap="none">
                <a:solidFill>
                  <a:schemeClr val="dk1"/>
                </a:solidFill>
                <a:latin typeface="Quattrocento Sans"/>
                <a:ea typeface="Quattrocento Sans"/>
                <a:cs typeface="Quattrocento Sans"/>
                <a:sym typeface="Quattrocento Sans"/>
              </a:defRPr>
            </a:lvl4pPr>
            <a:lvl5pPr marL="2286000" marR="0" lvl="4" indent="-342836" algn="l" rtl="0">
              <a:lnSpc>
                <a:spcPct val="90000"/>
              </a:lnSpc>
              <a:spcBef>
                <a:spcPts val="540"/>
              </a:spcBef>
              <a:spcAft>
                <a:spcPts val="0"/>
              </a:spcAft>
              <a:buClr>
                <a:schemeClr val="dk1"/>
              </a:buClr>
              <a:buSzPts val="1799"/>
              <a:buFont typeface="Arial"/>
              <a:buChar char="•"/>
              <a:defRPr sz="1799" b="0" i="0" u="none" strike="noStrike" cap="none">
                <a:solidFill>
                  <a:schemeClr val="dk1"/>
                </a:solidFill>
                <a:latin typeface="Quattrocento Sans"/>
                <a:ea typeface="Quattrocento Sans"/>
                <a:cs typeface="Quattrocento Sans"/>
                <a:sym typeface="Quattrocento Sans"/>
              </a:defRPr>
            </a:lvl5pPr>
            <a:lvl6pPr marL="2743200" marR="0" lvl="5" indent="-342836" algn="l" rtl="0">
              <a:lnSpc>
                <a:spcPct val="90000"/>
              </a:lnSpc>
              <a:spcBef>
                <a:spcPts val="540"/>
              </a:spcBef>
              <a:spcAft>
                <a:spcPts val="0"/>
              </a:spcAft>
              <a:buClr>
                <a:schemeClr val="dk1"/>
              </a:buClr>
              <a:buSzPts val="1799"/>
              <a:buFont typeface="Arial"/>
              <a:buChar char="•"/>
              <a:defRPr sz="1799" b="0" i="0" u="none" strike="noStrike" cap="none">
                <a:solidFill>
                  <a:schemeClr val="dk1"/>
                </a:solidFill>
                <a:latin typeface="Quattrocento Sans"/>
                <a:ea typeface="Quattrocento Sans"/>
                <a:cs typeface="Quattrocento Sans"/>
                <a:sym typeface="Quattrocento Sans"/>
              </a:defRPr>
            </a:lvl6pPr>
            <a:lvl7pPr marL="3200400" marR="0" lvl="6" indent="-342836" algn="l" rtl="0">
              <a:lnSpc>
                <a:spcPct val="90000"/>
              </a:lnSpc>
              <a:spcBef>
                <a:spcPts val="540"/>
              </a:spcBef>
              <a:spcAft>
                <a:spcPts val="0"/>
              </a:spcAft>
              <a:buClr>
                <a:schemeClr val="dk1"/>
              </a:buClr>
              <a:buSzPts val="1799"/>
              <a:buFont typeface="Arial"/>
              <a:buChar char="•"/>
              <a:defRPr sz="1799" b="0" i="0" u="none" strike="noStrike" cap="none">
                <a:solidFill>
                  <a:schemeClr val="dk1"/>
                </a:solidFill>
                <a:latin typeface="Quattrocento Sans"/>
                <a:ea typeface="Quattrocento Sans"/>
                <a:cs typeface="Quattrocento Sans"/>
                <a:sym typeface="Quattrocento Sans"/>
              </a:defRPr>
            </a:lvl7pPr>
            <a:lvl8pPr marL="3657600" marR="0" lvl="7" indent="-342836" algn="l" rtl="0">
              <a:lnSpc>
                <a:spcPct val="90000"/>
              </a:lnSpc>
              <a:spcBef>
                <a:spcPts val="540"/>
              </a:spcBef>
              <a:spcAft>
                <a:spcPts val="0"/>
              </a:spcAft>
              <a:buClr>
                <a:schemeClr val="dk1"/>
              </a:buClr>
              <a:buSzPts val="1799"/>
              <a:buFont typeface="Arial"/>
              <a:buChar char="•"/>
              <a:defRPr sz="1799" b="0" i="0" u="none" strike="noStrike" cap="none">
                <a:solidFill>
                  <a:schemeClr val="dk1"/>
                </a:solidFill>
                <a:latin typeface="Quattrocento Sans"/>
                <a:ea typeface="Quattrocento Sans"/>
                <a:cs typeface="Quattrocento Sans"/>
                <a:sym typeface="Quattrocento Sans"/>
              </a:defRPr>
            </a:lvl8pPr>
            <a:lvl9pPr marL="4114800" marR="0" lvl="8" indent="-342836" algn="l" rtl="0">
              <a:lnSpc>
                <a:spcPct val="90000"/>
              </a:lnSpc>
              <a:spcBef>
                <a:spcPts val="540"/>
              </a:spcBef>
              <a:spcAft>
                <a:spcPts val="0"/>
              </a:spcAft>
              <a:buClr>
                <a:schemeClr val="dk1"/>
              </a:buClr>
              <a:buSzPts val="1799"/>
              <a:buFont typeface="Arial"/>
              <a:buChar char="•"/>
              <a:defRPr sz="1799" b="0" i="0" u="none" strike="noStrike" cap="none">
                <a:solidFill>
                  <a:schemeClr val="dk1"/>
                </a:solidFill>
                <a:latin typeface="Quattrocento Sans"/>
                <a:ea typeface="Quattrocento Sans"/>
                <a:cs typeface="Quattrocento Sans"/>
                <a:sym typeface="Quattrocento Sans"/>
              </a:defRPr>
            </a:lvl9pPr>
          </a:lstStyle>
          <a:p>
            <a:endParaRPr/>
          </a:p>
        </p:txBody>
      </p:sp>
      <p:sp>
        <p:nvSpPr>
          <p:cNvPr id="1548" name="Google Shape;1548;p111"/>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549" name="Google Shape;1549;p111"/>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550" name="Google Shape;1550;p111"/>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Quattrocento Sans"/>
                <a:ea typeface="Quattrocento Sans"/>
                <a:cs typeface="Quattrocento Sans"/>
                <a:sym typeface="Quattrocento Sans"/>
              </a:defRPr>
            </a:lvl1pPr>
            <a:lvl2pPr marL="0" marR="0" lvl="1" indent="0" algn="r" rtl="0">
              <a:spcBef>
                <a:spcPts val="0"/>
              </a:spcBef>
              <a:buNone/>
              <a:defRPr sz="1200">
                <a:solidFill>
                  <a:srgbClr val="888888"/>
                </a:solidFill>
                <a:latin typeface="Quattrocento Sans"/>
                <a:ea typeface="Quattrocento Sans"/>
                <a:cs typeface="Quattrocento Sans"/>
                <a:sym typeface="Quattrocento Sans"/>
              </a:defRPr>
            </a:lvl2pPr>
            <a:lvl3pPr marL="0" marR="0" lvl="2" indent="0" algn="r" rtl="0">
              <a:spcBef>
                <a:spcPts val="0"/>
              </a:spcBef>
              <a:buNone/>
              <a:defRPr sz="1200">
                <a:solidFill>
                  <a:srgbClr val="888888"/>
                </a:solidFill>
                <a:latin typeface="Quattrocento Sans"/>
                <a:ea typeface="Quattrocento Sans"/>
                <a:cs typeface="Quattrocento Sans"/>
                <a:sym typeface="Quattrocento Sans"/>
              </a:defRPr>
            </a:lvl3pPr>
            <a:lvl4pPr marL="0" marR="0" lvl="3" indent="0" algn="r" rtl="0">
              <a:spcBef>
                <a:spcPts val="0"/>
              </a:spcBef>
              <a:buNone/>
              <a:defRPr sz="1200">
                <a:solidFill>
                  <a:srgbClr val="888888"/>
                </a:solidFill>
                <a:latin typeface="Quattrocento Sans"/>
                <a:ea typeface="Quattrocento Sans"/>
                <a:cs typeface="Quattrocento Sans"/>
                <a:sym typeface="Quattrocento Sans"/>
              </a:defRPr>
            </a:lvl4pPr>
            <a:lvl5pPr marL="0" marR="0" lvl="4" indent="0" algn="r" rtl="0">
              <a:spcBef>
                <a:spcPts val="0"/>
              </a:spcBef>
              <a:buNone/>
              <a:defRPr sz="1200">
                <a:solidFill>
                  <a:srgbClr val="888888"/>
                </a:solidFill>
                <a:latin typeface="Quattrocento Sans"/>
                <a:ea typeface="Quattrocento Sans"/>
                <a:cs typeface="Quattrocento Sans"/>
                <a:sym typeface="Quattrocento Sans"/>
              </a:defRPr>
            </a:lvl5pPr>
            <a:lvl6pPr marL="0" marR="0" lvl="5" indent="0" algn="r" rtl="0">
              <a:spcBef>
                <a:spcPts val="0"/>
              </a:spcBef>
              <a:buNone/>
              <a:defRPr sz="1200">
                <a:solidFill>
                  <a:srgbClr val="888888"/>
                </a:solidFill>
                <a:latin typeface="Quattrocento Sans"/>
                <a:ea typeface="Quattrocento Sans"/>
                <a:cs typeface="Quattrocento Sans"/>
                <a:sym typeface="Quattrocento Sans"/>
              </a:defRPr>
            </a:lvl6pPr>
            <a:lvl7pPr marL="0" marR="0" lvl="6" indent="0" algn="r" rtl="0">
              <a:spcBef>
                <a:spcPts val="0"/>
              </a:spcBef>
              <a:buNone/>
              <a:defRPr sz="1200">
                <a:solidFill>
                  <a:srgbClr val="888888"/>
                </a:solidFill>
                <a:latin typeface="Quattrocento Sans"/>
                <a:ea typeface="Quattrocento Sans"/>
                <a:cs typeface="Quattrocento Sans"/>
                <a:sym typeface="Quattrocento Sans"/>
              </a:defRPr>
            </a:lvl7pPr>
            <a:lvl8pPr marL="0" marR="0" lvl="7" indent="0" algn="r" rtl="0">
              <a:spcBef>
                <a:spcPts val="0"/>
              </a:spcBef>
              <a:buNone/>
              <a:defRPr sz="1200">
                <a:solidFill>
                  <a:srgbClr val="888888"/>
                </a:solidFill>
                <a:latin typeface="Quattrocento Sans"/>
                <a:ea typeface="Quattrocento Sans"/>
                <a:cs typeface="Quattrocento Sans"/>
                <a:sym typeface="Quattrocento Sans"/>
              </a:defRPr>
            </a:lvl8pPr>
            <a:lvl9pPr marL="0" marR="0" lvl="8" indent="0" algn="r" rtl="0">
              <a:spcBef>
                <a:spcPts val="0"/>
              </a:spcBef>
              <a:buNone/>
              <a:defRPr sz="1200">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9450564"/>
      </p:ext>
    </p:extLst>
  </p:cSld>
  <p:clrMap bg1="lt1" tx1="dk1" bg2="dk2" tx2="lt2" accent1="accent1" accent2="accent2" accent3="accent3" accent4="accent4" accent5="accent5" accent6="accent6" hlink="hlink" folHlink="folHlink"/>
  <p:sldLayoutIdLst>
    <p:sldLayoutId id="2147483950"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4793C-D287-F83F-AD93-5C5B7D7450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2CCAC9-6704-3839-684A-635231C05E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E00A8-D9F0-44D3-037F-14EB1D5444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215CBD-C050-4D76-941E-467BBDC730AD}" type="datetimeFigureOut">
              <a:rPr lang="en-US" smtClean="0"/>
              <a:t>3/9/2026</a:t>
            </a:fld>
            <a:endParaRPr lang="en-US"/>
          </a:p>
        </p:txBody>
      </p:sp>
      <p:sp>
        <p:nvSpPr>
          <p:cNvPr id="5" name="Footer Placeholder 4">
            <a:extLst>
              <a:ext uri="{FF2B5EF4-FFF2-40B4-BE49-F238E27FC236}">
                <a16:creationId xmlns:a16="http://schemas.microsoft.com/office/drawing/2014/main" id="{59D33A2F-C7EC-25C5-FD46-E9595F521F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4CDB62-4703-62D8-DCD7-4E305A7E3D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6AED75-AEFD-4DF7-BAC5-66B659219A6D}" type="slidenum">
              <a:rPr lang="en-US" smtClean="0"/>
              <a:t>‹#›</a:t>
            </a:fld>
            <a:endParaRPr lang="en-US"/>
          </a:p>
        </p:txBody>
      </p:sp>
    </p:spTree>
    <p:extLst>
      <p:ext uri="{BB962C8B-B14F-4D97-AF65-F5344CB8AC3E}">
        <p14:creationId xmlns:p14="http://schemas.microsoft.com/office/powerpoint/2010/main" val="424310918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A0CE2-52EB-4F29-BA89-91C8AB33CF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0A0C26C-9015-4E0C-86DC-DC8A3F3148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DB1C018-9BA7-4A75-BA43-F27DD5B900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62A9F-A7D2-42DE-B28D-7BAFCF9F04C0}" type="datetimeFigureOut">
              <a:rPr lang="en-IN" smtClean="0"/>
              <a:t>09-03-2026</a:t>
            </a:fld>
            <a:endParaRPr lang="en-IN"/>
          </a:p>
        </p:txBody>
      </p:sp>
      <p:sp>
        <p:nvSpPr>
          <p:cNvPr id="5" name="Footer Placeholder 4">
            <a:extLst>
              <a:ext uri="{FF2B5EF4-FFF2-40B4-BE49-F238E27FC236}">
                <a16:creationId xmlns:a16="http://schemas.microsoft.com/office/drawing/2014/main" id="{9E0B348D-5FFA-4966-ACF8-A3A1E4B53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E1C573DD-D17D-427B-BC21-D6E44D0704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256CC-CFB3-49A1-9BDF-9AA923C8F848}" type="slidenum">
              <a:rPr lang="en-IN" smtClean="0"/>
              <a:t>‹#›</a:t>
            </a:fld>
            <a:endParaRPr lang="en-IN"/>
          </a:p>
        </p:txBody>
      </p:sp>
    </p:spTree>
    <p:extLst>
      <p:ext uri="{BB962C8B-B14F-4D97-AF65-F5344CB8AC3E}">
        <p14:creationId xmlns:p14="http://schemas.microsoft.com/office/powerpoint/2010/main" val="104370644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500"/>
              <a:buFont typeface="Golos Text SemiBold"/>
              <a:buNone/>
              <a:defRPr sz="3500">
                <a:solidFill>
                  <a:schemeClr val="accent4"/>
                </a:solidFill>
                <a:latin typeface="Golos Text SemiBold"/>
                <a:ea typeface="Golos Text SemiBold"/>
                <a:cs typeface="Golos Text SemiBold"/>
                <a:sym typeface="Golos Text SemiBold"/>
              </a:defRPr>
            </a:lvl1pPr>
            <a:lvl2pPr lvl="1" algn="ctr" rtl="0">
              <a:spcBef>
                <a:spcPts val="0"/>
              </a:spcBef>
              <a:spcAft>
                <a:spcPts val="0"/>
              </a:spcAft>
              <a:buClr>
                <a:schemeClr val="accent4"/>
              </a:buClr>
              <a:buSzPts val="3500"/>
              <a:buFont typeface="Golos Text SemiBold"/>
              <a:buNone/>
              <a:defRPr sz="3500">
                <a:solidFill>
                  <a:schemeClr val="accent4"/>
                </a:solidFill>
                <a:latin typeface="Golos Text SemiBold"/>
                <a:ea typeface="Golos Text SemiBold"/>
                <a:cs typeface="Golos Text SemiBold"/>
                <a:sym typeface="Golos Text SemiBold"/>
              </a:defRPr>
            </a:lvl2pPr>
            <a:lvl3pPr lvl="2" algn="ctr" rtl="0">
              <a:spcBef>
                <a:spcPts val="0"/>
              </a:spcBef>
              <a:spcAft>
                <a:spcPts val="0"/>
              </a:spcAft>
              <a:buClr>
                <a:schemeClr val="accent4"/>
              </a:buClr>
              <a:buSzPts val="3500"/>
              <a:buFont typeface="Golos Text SemiBold"/>
              <a:buNone/>
              <a:defRPr sz="3500">
                <a:solidFill>
                  <a:schemeClr val="accent4"/>
                </a:solidFill>
                <a:latin typeface="Golos Text SemiBold"/>
                <a:ea typeface="Golos Text SemiBold"/>
                <a:cs typeface="Golos Text SemiBold"/>
                <a:sym typeface="Golos Text SemiBold"/>
              </a:defRPr>
            </a:lvl3pPr>
            <a:lvl4pPr lvl="3" algn="ctr" rtl="0">
              <a:spcBef>
                <a:spcPts val="0"/>
              </a:spcBef>
              <a:spcAft>
                <a:spcPts val="0"/>
              </a:spcAft>
              <a:buClr>
                <a:schemeClr val="accent4"/>
              </a:buClr>
              <a:buSzPts val="3500"/>
              <a:buFont typeface="Golos Text SemiBold"/>
              <a:buNone/>
              <a:defRPr sz="3500">
                <a:solidFill>
                  <a:schemeClr val="accent4"/>
                </a:solidFill>
                <a:latin typeface="Golos Text SemiBold"/>
                <a:ea typeface="Golos Text SemiBold"/>
                <a:cs typeface="Golos Text SemiBold"/>
                <a:sym typeface="Golos Text SemiBold"/>
              </a:defRPr>
            </a:lvl4pPr>
            <a:lvl5pPr lvl="4" algn="ctr" rtl="0">
              <a:spcBef>
                <a:spcPts val="0"/>
              </a:spcBef>
              <a:spcAft>
                <a:spcPts val="0"/>
              </a:spcAft>
              <a:buClr>
                <a:schemeClr val="accent4"/>
              </a:buClr>
              <a:buSzPts val="3500"/>
              <a:buFont typeface="Golos Text SemiBold"/>
              <a:buNone/>
              <a:defRPr sz="3500">
                <a:solidFill>
                  <a:schemeClr val="accent4"/>
                </a:solidFill>
                <a:latin typeface="Golos Text SemiBold"/>
                <a:ea typeface="Golos Text SemiBold"/>
                <a:cs typeface="Golos Text SemiBold"/>
                <a:sym typeface="Golos Text SemiBold"/>
              </a:defRPr>
            </a:lvl5pPr>
            <a:lvl6pPr lvl="5" algn="ctr" rtl="0">
              <a:spcBef>
                <a:spcPts val="0"/>
              </a:spcBef>
              <a:spcAft>
                <a:spcPts val="0"/>
              </a:spcAft>
              <a:buClr>
                <a:schemeClr val="accent4"/>
              </a:buClr>
              <a:buSzPts val="3500"/>
              <a:buFont typeface="Golos Text SemiBold"/>
              <a:buNone/>
              <a:defRPr sz="3500">
                <a:solidFill>
                  <a:schemeClr val="accent4"/>
                </a:solidFill>
                <a:latin typeface="Golos Text SemiBold"/>
                <a:ea typeface="Golos Text SemiBold"/>
                <a:cs typeface="Golos Text SemiBold"/>
                <a:sym typeface="Golos Text SemiBold"/>
              </a:defRPr>
            </a:lvl6pPr>
            <a:lvl7pPr lvl="6" algn="ctr" rtl="0">
              <a:spcBef>
                <a:spcPts val="0"/>
              </a:spcBef>
              <a:spcAft>
                <a:spcPts val="0"/>
              </a:spcAft>
              <a:buClr>
                <a:schemeClr val="accent4"/>
              </a:buClr>
              <a:buSzPts val="3500"/>
              <a:buFont typeface="Golos Text SemiBold"/>
              <a:buNone/>
              <a:defRPr sz="3500">
                <a:solidFill>
                  <a:schemeClr val="accent4"/>
                </a:solidFill>
                <a:latin typeface="Golos Text SemiBold"/>
                <a:ea typeface="Golos Text SemiBold"/>
                <a:cs typeface="Golos Text SemiBold"/>
                <a:sym typeface="Golos Text SemiBold"/>
              </a:defRPr>
            </a:lvl7pPr>
            <a:lvl8pPr lvl="7" algn="ctr" rtl="0">
              <a:spcBef>
                <a:spcPts val="0"/>
              </a:spcBef>
              <a:spcAft>
                <a:spcPts val="0"/>
              </a:spcAft>
              <a:buClr>
                <a:schemeClr val="accent4"/>
              </a:buClr>
              <a:buSzPts val="3500"/>
              <a:buFont typeface="Golos Text SemiBold"/>
              <a:buNone/>
              <a:defRPr sz="3500">
                <a:solidFill>
                  <a:schemeClr val="accent4"/>
                </a:solidFill>
                <a:latin typeface="Golos Text SemiBold"/>
                <a:ea typeface="Golos Text SemiBold"/>
                <a:cs typeface="Golos Text SemiBold"/>
                <a:sym typeface="Golos Text SemiBold"/>
              </a:defRPr>
            </a:lvl8pPr>
            <a:lvl9pPr lvl="8" algn="ctr" rtl="0">
              <a:spcBef>
                <a:spcPts val="0"/>
              </a:spcBef>
              <a:spcAft>
                <a:spcPts val="0"/>
              </a:spcAft>
              <a:buClr>
                <a:schemeClr val="accent4"/>
              </a:buClr>
              <a:buSzPts val="3500"/>
              <a:buFont typeface="Golos Text SemiBold"/>
              <a:buNone/>
              <a:defRPr sz="3500">
                <a:solidFill>
                  <a:schemeClr val="accent4"/>
                </a:solidFill>
                <a:latin typeface="Golos Text SemiBold"/>
                <a:ea typeface="Golos Text SemiBold"/>
                <a:cs typeface="Golos Text SemiBold"/>
                <a:sym typeface="Golos Text SemiBol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4"/>
              </a:buClr>
              <a:buSzPts val="1400"/>
              <a:buFont typeface="Roboto Medium"/>
              <a:buChar char="●"/>
              <a:defRPr>
                <a:solidFill>
                  <a:schemeClr val="accent4"/>
                </a:solidFill>
                <a:latin typeface="Roboto Medium"/>
                <a:ea typeface="Roboto Medium"/>
                <a:cs typeface="Roboto Medium"/>
                <a:sym typeface="Roboto Medium"/>
              </a:defRPr>
            </a:lvl1pPr>
            <a:lvl2pPr marL="914400" lvl="1" indent="-317500">
              <a:lnSpc>
                <a:spcPct val="115000"/>
              </a:lnSpc>
              <a:spcBef>
                <a:spcPts val="0"/>
              </a:spcBef>
              <a:spcAft>
                <a:spcPts val="0"/>
              </a:spcAft>
              <a:buClr>
                <a:schemeClr val="accent4"/>
              </a:buClr>
              <a:buSzPts val="1400"/>
              <a:buFont typeface="Roboto Medium"/>
              <a:buChar char="○"/>
              <a:defRPr>
                <a:solidFill>
                  <a:schemeClr val="accent4"/>
                </a:solidFill>
                <a:latin typeface="Roboto Medium"/>
                <a:ea typeface="Roboto Medium"/>
                <a:cs typeface="Roboto Medium"/>
                <a:sym typeface="Roboto Medium"/>
              </a:defRPr>
            </a:lvl2pPr>
            <a:lvl3pPr marL="1371600" lvl="2" indent="-317500">
              <a:lnSpc>
                <a:spcPct val="115000"/>
              </a:lnSpc>
              <a:spcBef>
                <a:spcPts val="0"/>
              </a:spcBef>
              <a:spcAft>
                <a:spcPts val="0"/>
              </a:spcAft>
              <a:buClr>
                <a:schemeClr val="accent4"/>
              </a:buClr>
              <a:buSzPts val="1400"/>
              <a:buFont typeface="Roboto Medium"/>
              <a:buChar char="■"/>
              <a:defRPr>
                <a:solidFill>
                  <a:schemeClr val="accent4"/>
                </a:solidFill>
                <a:latin typeface="Roboto Medium"/>
                <a:ea typeface="Roboto Medium"/>
                <a:cs typeface="Roboto Medium"/>
                <a:sym typeface="Roboto Medium"/>
              </a:defRPr>
            </a:lvl3pPr>
            <a:lvl4pPr marL="1828800" lvl="3" indent="-317500">
              <a:lnSpc>
                <a:spcPct val="115000"/>
              </a:lnSpc>
              <a:spcBef>
                <a:spcPts val="0"/>
              </a:spcBef>
              <a:spcAft>
                <a:spcPts val="0"/>
              </a:spcAft>
              <a:buClr>
                <a:schemeClr val="accent4"/>
              </a:buClr>
              <a:buSzPts val="1400"/>
              <a:buFont typeface="Roboto Medium"/>
              <a:buChar char="●"/>
              <a:defRPr>
                <a:solidFill>
                  <a:schemeClr val="accent4"/>
                </a:solidFill>
                <a:latin typeface="Roboto Medium"/>
                <a:ea typeface="Roboto Medium"/>
                <a:cs typeface="Roboto Medium"/>
                <a:sym typeface="Roboto Medium"/>
              </a:defRPr>
            </a:lvl4pPr>
            <a:lvl5pPr marL="2286000" lvl="4" indent="-317500">
              <a:lnSpc>
                <a:spcPct val="115000"/>
              </a:lnSpc>
              <a:spcBef>
                <a:spcPts val="0"/>
              </a:spcBef>
              <a:spcAft>
                <a:spcPts val="0"/>
              </a:spcAft>
              <a:buClr>
                <a:schemeClr val="accent4"/>
              </a:buClr>
              <a:buSzPts val="1400"/>
              <a:buFont typeface="Roboto Medium"/>
              <a:buChar char="○"/>
              <a:defRPr>
                <a:solidFill>
                  <a:schemeClr val="accent4"/>
                </a:solidFill>
                <a:latin typeface="Roboto Medium"/>
                <a:ea typeface="Roboto Medium"/>
                <a:cs typeface="Roboto Medium"/>
                <a:sym typeface="Roboto Medium"/>
              </a:defRPr>
            </a:lvl5pPr>
            <a:lvl6pPr marL="2743200" lvl="5" indent="-317500">
              <a:lnSpc>
                <a:spcPct val="115000"/>
              </a:lnSpc>
              <a:spcBef>
                <a:spcPts val="0"/>
              </a:spcBef>
              <a:spcAft>
                <a:spcPts val="0"/>
              </a:spcAft>
              <a:buClr>
                <a:schemeClr val="accent4"/>
              </a:buClr>
              <a:buSzPts val="1400"/>
              <a:buFont typeface="Roboto Medium"/>
              <a:buChar char="■"/>
              <a:defRPr>
                <a:solidFill>
                  <a:schemeClr val="accent4"/>
                </a:solidFill>
                <a:latin typeface="Roboto Medium"/>
                <a:ea typeface="Roboto Medium"/>
                <a:cs typeface="Roboto Medium"/>
                <a:sym typeface="Roboto Medium"/>
              </a:defRPr>
            </a:lvl6pPr>
            <a:lvl7pPr marL="3200400" lvl="6" indent="-317500">
              <a:lnSpc>
                <a:spcPct val="115000"/>
              </a:lnSpc>
              <a:spcBef>
                <a:spcPts val="0"/>
              </a:spcBef>
              <a:spcAft>
                <a:spcPts val="0"/>
              </a:spcAft>
              <a:buClr>
                <a:schemeClr val="accent4"/>
              </a:buClr>
              <a:buSzPts val="1400"/>
              <a:buFont typeface="Roboto Medium"/>
              <a:buChar char="●"/>
              <a:defRPr>
                <a:solidFill>
                  <a:schemeClr val="accent4"/>
                </a:solidFill>
                <a:latin typeface="Roboto Medium"/>
                <a:ea typeface="Roboto Medium"/>
                <a:cs typeface="Roboto Medium"/>
                <a:sym typeface="Roboto Medium"/>
              </a:defRPr>
            </a:lvl7pPr>
            <a:lvl8pPr marL="3657600" lvl="7" indent="-317500">
              <a:lnSpc>
                <a:spcPct val="115000"/>
              </a:lnSpc>
              <a:spcBef>
                <a:spcPts val="0"/>
              </a:spcBef>
              <a:spcAft>
                <a:spcPts val="0"/>
              </a:spcAft>
              <a:buClr>
                <a:schemeClr val="accent4"/>
              </a:buClr>
              <a:buSzPts val="1400"/>
              <a:buFont typeface="Roboto Medium"/>
              <a:buChar char="○"/>
              <a:defRPr>
                <a:solidFill>
                  <a:schemeClr val="accent4"/>
                </a:solidFill>
                <a:latin typeface="Roboto Medium"/>
                <a:ea typeface="Roboto Medium"/>
                <a:cs typeface="Roboto Medium"/>
                <a:sym typeface="Roboto Medium"/>
              </a:defRPr>
            </a:lvl8pPr>
            <a:lvl9pPr marL="4114800" lvl="8" indent="-317500">
              <a:lnSpc>
                <a:spcPct val="115000"/>
              </a:lnSpc>
              <a:spcBef>
                <a:spcPts val="0"/>
              </a:spcBef>
              <a:spcAft>
                <a:spcPts val="0"/>
              </a:spcAft>
              <a:buClr>
                <a:schemeClr val="accent4"/>
              </a:buClr>
              <a:buSzPts val="1400"/>
              <a:buFont typeface="Roboto Medium"/>
              <a:buChar char="■"/>
              <a:defRPr>
                <a:solidFill>
                  <a:schemeClr val="accent4"/>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3694544051"/>
      </p:ext>
    </p:extLst>
  </p:cSld>
  <p:clrMap bg1="lt1" tx1="dk1" bg2="dk2"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EBAAA-29B5-4AF5-BC5F-7E580C29002D}" type="datetimeFigureOut">
              <a:rPr lang="en-US" smtClean="0"/>
              <a:t>3/9/2026</a:t>
            </a:fld>
            <a:endParaRPr lang="en-US"/>
          </a:p>
        </p:txBody>
      </p:sp>
      <p:sp>
        <p:nvSpPr>
          <p:cNvPr id="5" name="Footer Placeholder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en-US" smtClean="0"/>
              <a:t>‹#›</a:t>
            </a:fld>
            <a:endParaRPr lang="en-US"/>
          </a:p>
        </p:txBody>
      </p:sp>
    </p:spTree>
    <p:extLst>
      <p:ext uri="{BB962C8B-B14F-4D97-AF65-F5344CB8AC3E}">
        <p14:creationId xmlns:p14="http://schemas.microsoft.com/office/powerpoint/2010/main" val="3241333611"/>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defTabSz="914377" rtl="0" eaLnBrk="1" latinLnBrk="0" hangingPunct="1">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601" y="273600"/>
            <a:ext cx="10972320" cy="1144800"/>
          </a:xfrm>
          <a:prstGeom prst="rect">
            <a:avLst/>
          </a:prstGeom>
          <a:noFill/>
          <a:ln w="0">
            <a:noFill/>
          </a:ln>
        </p:spPr>
        <p:txBody>
          <a:bodyPr lIns="0" tIns="0" rIns="0" bIns="0" anchor="ctr">
            <a:noAutofit/>
          </a:bodyPr>
          <a:lstStyle/>
          <a:p>
            <a:r>
              <a:rPr lang="en-US" sz="4399" b="0" strike="noStrike" spc="-1">
                <a:solidFill>
                  <a:srgbClr val="000000"/>
                </a:solidFill>
                <a:latin typeface="Calibri"/>
              </a:rPr>
              <a:t>Click to edit the title text format</a:t>
            </a:r>
          </a:p>
        </p:txBody>
      </p:sp>
      <p:sp>
        <p:nvSpPr>
          <p:cNvPr id="3" name="PlaceHolder 2"/>
          <p:cNvSpPr>
            <a:spLocks noGrp="1"/>
          </p:cNvSpPr>
          <p:nvPr>
            <p:ph type="body"/>
          </p:nvPr>
        </p:nvSpPr>
        <p:spPr>
          <a:xfrm>
            <a:off x="609601" y="1604640"/>
            <a:ext cx="1097232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799" b="0" strike="noStrike" spc="-1">
                <a:solidFill>
                  <a:srgbClr val="000000"/>
                </a:solidFill>
                <a:latin typeface="Calibri"/>
              </a:rPr>
              <a:t>Click to edit the outline text format</a:t>
            </a:r>
          </a:p>
          <a:p>
            <a:pPr marL="1151625" lvl="1" indent="-431859">
              <a:lnSpc>
                <a:spcPct val="90000"/>
              </a:lnSpc>
              <a:spcBef>
                <a:spcPts val="1512"/>
              </a:spcBef>
              <a:buClr>
                <a:srgbClr val="000000"/>
              </a:buClr>
              <a:buSzPct val="75000"/>
              <a:buFont typeface="Symbol" charset="2"/>
              <a:buChar char=""/>
            </a:pPr>
            <a:r>
              <a:rPr lang="en-US" sz="1999" b="0" strike="noStrike" spc="-1">
                <a:solidFill>
                  <a:srgbClr val="000000"/>
                </a:solidFill>
                <a:latin typeface="Calibri"/>
              </a:rPr>
              <a:t>Second Outline Level</a:t>
            </a:r>
          </a:p>
          <a:p>
            <a:pPr marL="1727439" lvl="2" indent="-383875">
              <a:lnSpc>
                <a:spcPct val="90000"/>
              </a:lnSpc>
              <a:spcBef>
                <a:spcPts val="1133"/>
              </a:spcBef>
              <a:buClr>
                <a:srgbClr val="000000"/>
              </a:buClr>
              <a:buSzPct val="45000"/>
              <a:buFont typeface="Wingdings" charset="2"/>
              <a:buChar char=""/>
            </a:pPr>
            <a:r>
              <a:rPr lang="en-US" sz="1799" b="0" strike="noStrike" spc="-1">
                <a:solidFill>
                  <a:srgbClr val="000000"/>
                </a:solidFill>
                <a:latin typeface="Calibri"/>
              </a:rPr>
              <a:t>Third Outline Level</a:t>
            </a:r>
          </a:p>
          <a:p>
            <a:pPr marL="2303251" lvl="3" indent="-287907">
              <a:lnSpc>
                <a:spcPct val="90000"/>
              </a:lnSpc>
              <a:spcBef>
                <a:spcPts val="756"/>
              </a:spcBef>
              <a:buClr>
                <a:srgbClr val="000000"/>
              </a:buClr>
              <a:buSzPct val="75000"/>
              <a:buFont typeface="Symbol" charset="2"/>
              <a:buChar char=""/>
            </a:pPr>
            <a:r>
              <a:rPr lang="en-US" sz="1799" b="0" strike="noStrike" spc="-1">
                <a:solidFill>
                  <a:srgbClr val="000000"/>
                </a:solidFill>
                <a:latin typeface="Calibri"/>
              </a:rPr>
              <a:t>Fourth Outline Level</a:t>
            </a:r>
          </a:p>
          <a:p>
            <a:pPr marL="2879064" lvl="4" indent="-287907">
              <a:lnSpc>
                <a:spcPct val="90000"/>
              </a:lnSpc>
              <a:spcBef>
                <a:spcPts val="377"/>
              </a:spcBef>
              <a:buClr>
                <a:srgbClr val="000000"/>
              </a:buClr>
              <a:buSzPct val="45000"/>
              <a:buFont typeface="Wingdings" charset="2"/>
              <a:buChar char=""/>
            </a:pPr>
            <a:r>
              <a:rPr lang="en-US" sz="2666" b="0" strike="noStrike" spc="-1">
                <a:solidFill>
                  <a:srgbClr val="000000"/>
                </a:solidFill>
                <a:latin typeface="Calibri"/>
              </a:rPr>
              <a:t>Fifth Outline Level</a:t>
            </a:r>
          </a:p>
          <a:p>
            <a:pPr marL="3454877" lvl="5" indent="-287907">
              <a:lnSpc>
                <a:spcPct val="90000"/>
              </a:lnSpc>
              <a:spcBef>
                <a:spcPts val="377"/>
              </a:spcBef>
              <a:buClr>
                <a:srgbClr val="000000"/>
              </a:buClr>
              <a:buSzPct val="45000"/>
              <a:buFont typeface="Wingdings" charset="2"/>
              <a:buChar char=""/>
            </a:pPr>
            <a:r>
              <a:rPr lang="en-US" sz="2666" b="0" strike="noStrike" spc="-1">
                <a:solidFill>
                  <a:srgbClr val="000000"/>
                </a:solidFill>
                <a:latin typeface="Calibri"/>
              </a:rPr>
              <a:t>Sixth Outline Level</a:t>
            </a:r>
          </a:p>
          <a:p>
            <a:pPr marL="4030689" lvl="6" indent="-287907">
              <a:lnSpc>
                <a:spcPct val="90000"/>
              </a:lnSpc>
              <a:spcBef>
                <a:spcPts val="377"/>
              </a:spcBef>
              <a:buClr>
                <a:srgbClr val="000000"/>
              </a:buClr>
              <a:buSzPct val="45000"/>
              <a:buFont typeface="Wingdings" charset="2"/>
              <a:buChar char=""/>
            </a:pPr>
            <a:r>
              <a:rPr lang="en-US" sz="2666" b="0" strike="noStrike" spc="-1">
                <a:solidFill>
                  <a:srgbClr val="000000"/>
                </a:solidFill>
                <a:latin typeface="Calibri"/>
              </a:rPr>
              <a:t>Seventh Outline Level</a:t>
            </a:r>
          </a:p>
        </p:txBody>
      </p:sp>
    </p:spTree>
    <p:extLst>
      <p:ext uri="{BB962C8B-B14F-4D97-AF65-F5344CB8AC3E}">
        <p14:creationId xmlns:p14="http://schemas.microsoft.com/office/powerpoint/2010/main" val="247546066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Lst>
  <p:txStyles>
    <p:titleStyle>
      <a:lvl1pPr algn="l" defTabSz="1218804"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431870" indent="-323903" algn="l" defTabSz="1218804" rtl="0" eaLnBrk="1" latinLnBrk="0" hangingPunct="1">
        <a:lnSpc>
          <a:spcPct val="90000"/>
        </a:lnSpc>
        <a:spcBef>
          <a:spcPts val="1417"/>
        </a:spcBef>
        <a:buClr>
          <a:srgbClr val="000000"/>
        </a:buClr>
        <a:buSzPct val="45000"/>
        <a:buFont typeface="Wingdings" charset="2"/>
        <a:buChar char=""/>
        <a:defRPr sz="3732" kern="1200">
          <a:solidFill>
            <a:schemeClr val="tx1"/>
          </a:solidFill>
          <a:latin typeface="+mn-lt"/>
          <a:ea typeface="+mn-ea"/>
          <a:cs typeface="+mn-cs"/>
        </a:defRPr>
      </a:lvl1pPr>
      <a:lvl2pPr marL="914103" indent="-304701" algn="l" defTabSz="1218804" rtl="0" eaLnBrk="1" latinLnBrk="0" hangingPunct="1">
        <a:lnSpc>
          <a:spcPct val="90000"/>
        </a:lnSpc>
        <a:spcBef>
          <a:spcPts val="667"/>
        </a:spcBef>
        <a:buFont typeface="Arial" panose="020B0604020202020204" pitchFamily="34" charset="0"/>
        <a:buChar char="•"/>
        <a:defRPr sz="3199" kern="1200">
          <a:solidFill>
            <a:schemeClr val="tx1"/>
          </a:solidFill>
          <a:latin typeface="+mn-lt"/>
          <a:ea typeface="+mn-ea"/>
          <a:cs typeface="+mn-cs"/>
        </a:defRPr>
      </a:lvl2pPr>
      <a:lvl3pPr marL="1523505" indent="-304701" algn="l" defTabSz="1218804" rtl="0" eaLnBrk="1" latinLnBrk="0" hangingPunct="1">
        <a:lnSpc>
          <a:spcPct val="90000"/>
        </a:lnSpc>
        <a:spcBef>
          <a:spcPts val="667"/>
        </a:spcBef>
        <a:buFont typeface="Arial" panose="020B0604020202020204" pitchFamily="34" charset="0"/>
        <a:buChar char="•"/>
        <a:defRPr sz="2666" kern="1200">
          <a:solidFill>
            <a:schemeClr val="tx1"/>
          </a:solidFill>
          <a:latin typeface="+mn-lt"/>
          <a:ea typeface="+mn-ea"/>
          <a:cs typeface="+mn-cs"/>
        </a:defRPr>
      </a:lvl3pPr>
      <a:lvl4pPr marL="2132907" indent="-304701" algn="l" defTabSz="1218804"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4pPr>
      <a:lvl5pPr marL="2742308" indent="-304701" algn="l" defTabSz="1218804"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5pPr>
      <a:lvl6pPr marL="3351710" indent="-304701" algn="l" defTabSz="1218804"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112" indent="-304701" algn="l" defTabSz="1218804"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514" indent="-304701" algn="l" defTabSz="1218804"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79916" indent="-304701" algn="l" defTabSz="1218804"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5"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10" algn="l" defTabSz="1218804" rtl="0" eaLnBrk="1" latinLnBrk="0" hangingPunct="1">
        <a:defRPr sz="2399" kern="1200">
          <a:solidFill>
            <a:schemeClr val="tx1"/>
          </a:solidFill>
          <a:latin typeface="+mn-lt"/>
          <a:ea typeface="+mn-ea"/>
          <a:cs typeface="+mn-cs"/>
        </a:defRPr>
      </a:lvl6pPr>
      <a:lvl7pPr marL="3656412"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8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6" name="Google Shape;586;p8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336" algn="l" rtl="0">
              <a:lnSpc>
                <a:spcPct val="90000"/>
              </a:lnSpc>
              <a:spcBef>
                <a:spcPts val="1000"/>
              </a:spcBef>
              <a:spcAft>
                <a:spcPts val="0"/>
              </a:spcAft>
              <a:buClr>
                <a:schemeClr val="dk1"/>
              </a:buClr>
              <a:buSzPts val="2799"/>
              <a:buFont typeface="Arial"/>
              <a:buChar char="•"/>
              <a:defRPr sz="2799"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7" name="Google Shape;587;p8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9pPr>
          </a:lstStyle>
          <a:p>
            <a:endParaRPr/>
          </a:p>
        </p:txBody>
      </p:sp>
      <p:sp>
        <p:nvSpPr>
          <p:cNvPr id="588" name="Google Shape;588;p8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9pPr>
          </a:lstStyle>
          <a:p>
            <a:endParaRPr/>
          </a:p>
        </p:txBody>
      </p:sp>
      <p:sp>
        <p:nvSpPr>
          <p:cNvPr id="589" name="Google Shape;589;p8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4067973"/>
      </p:ext>
    </p:extLst>
  </p:cSld>
  <p:clrMap bg1="lt1" tx1="dk1" bg2="dk2"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 id="2147484039" r:id="rId21"/>
    <p:sldLayoutId id="2147484040" r:id="rId22"/>
    <p:sldLayoutId id="2147484041" r:id="rId23"/>
    <p:sldLayoutId id="2147484042" r:id="rId24"/>
    <p:sldLayoutId id="2147484043" r:id="rId25"/>
    <p:sldLayoutId id="2147484044" r:id="rId26"/>
    <p:sldLayoutId id="2147484045" r:id="rId27"/>
    <p:sldLayoutId id="214748404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481"/>
        <p:cNvGrpSpPr/>
        <p:nvPr/>
      </p:nvGrpSpPr>
      <p:grpSpPr>
        <a:xfrm>
          <a:off x="0" y="0"/>
          <a:ext cx="0" cy="0"/>
          <a:chOff x="0" y="0"/>
          <a:chExt cx="0" cy="0"/>
        </a:xfrm>
      </p:grpSpPr>
      <p:sp>
        <p:nvSpPr>
          <p:cNvPr id="482" name="Google Shape;482;p80"/>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865"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5"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5"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5"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5"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5"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5"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5"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5" b="0" i="0" u="none" strike="noStrike" cap="none">
                <a:solidFill>
                  <a:schemeClr val="dk1"/>
                </a:solidFill>
                <a:latin typeface="Calibri"/>
                <a:ea typeface="Calibri"/>
                <a:cs typeface="Calibri"/>
                <a:sym typeface="Calibri"/>
              </a:defRPr>
            </a:lvl9pPr>
          </a:lstStyle>
          <a:p>
            <a:endParaRPr/>
          </a:p>
        </p:txBody>
      </p:sp>
      <p:sp>
        <p:nvSpPr>
          <p:cNvPr id="483" name="Google Shape;483;p80"/>
          <p:cNvSpPr txBox="1">
            <a:spLocks noGrp="1"/>
          </p:cNvSpPr>
          <p:nvPr>
            <p:ph type="body" idx="1"/>
          </p:nvPr>
        </p:nvSpPr>
        <p:spPr>
          <a:xfrm>
            <a:off x="609600" y="1600235"/>
            <a:ext cx="10972800" cy="4525433"/>
          </a:xfrm>
          <a:prstGeom prst="rect">
            <a:avLst/>
          </a:prstGeom>
          <a:noFill/>
          <a:ln>
            <a:noFill/>
          </a:ln>
        </p:spPr>
        <p:txBody>
          <a:bodyPr spcFirstLastPara="1" wrap="square" lIns="91425" tIns="45700" rIns="91425" bIns="45700" anchor="t" anchorCtr="0">
            <a:noAutofit/>
          </a:bodyPr>
          <a:lstStyle>
            <a:lvl1pPr marL="457200" marR="0" lvl="0" indent="-499491" algn="l" rtl="0">
              <a:spcBef>
                <a:spcPts val="853"/>
              </a:spcBef>
              <a:spcAft>
                <a:spcPts val="0"/>
              </a:spcAft>
              <a:buClr>
                <a:schemeClr val="dk1"/>
              </a:buClr>
              <a:buSzPts val="4266"/>
              <a:buFont typeface="Arial"/>
              <a:buChar char="•"/>
              <a:defRPr sz="4266" b="0" i="0" u="none" strike="noStrike" cap="none">
                <a:solidFill>
                  <a:schemeClr val="dk1"/>
                </a:solidFill>
                <a:latin typeface="Calibri"/>
                <a:ea typeface="Calibri"/>
                <a:cs typeface="Calibri"/>
                <a:sym typeface="Calibri"/>
              </a:defRPr>
            </a:lvl1pPr>
            <a:lvl2pPr marL="914400" marR="0" lvl="1" indent="-465582" algn="l" rtl="0">
              <a:spcBef>
                <a:spcPts val="746"/>
              </a:spcBef>
              <a:spcAft>
                <a:spcPts val="0"/>
              </a:spcAft>
              <a:buClr>
                <a:schemeClr val="dk1"/>
              </a:buClr>
              <a:buSzPts val="3732"/>
              <a:buFont typeface="Arial"/>
              <a:buChar char="–"/>
              <a:defRPr sz="3732" b="0" i="0" u="none" strike="noStrike" cap="none">
                <a:solidFill>
                  <a:schemeClr val="dk1"/>
                </a:solidFill>
                <a:latin typeface="Calibri"/>
                <a:ea typeface="Calibri"/>
                <a:cs typeface="Calibri"/>
                <a:sym typeface="Calibri"/>
              </a:defRPr>
            </a:lvl2pPr>
            <a:lvl3pPr marL="1371600" marR="0" lvl="2" indent="-431736" algn="l" rtl="0">
              <a:spcBef>
                <a:spcPts val="640"/>
              </a:spcBef>
              <a:spcAft>
                <a:spcPts val="0"/>
              </a:spcAft>
              <a:buClr>
                <a:schemeClr val="dk1"/>
              </a:buClr>
              <a:buSzPts val="3199"/>
              <a:buFont typeface="Arial"/>
              <a:buChar char="•"/>
              <a:defRPr sz="3199" b="0" i="0" u="none" strike="noStrike" cap="none">
                <a:solidFill>
                  <a:schemeClr val="dk1"/>
                </a:solidFill>
                <a:latin typeface="Calibri"/>
                <a:ea typeface="Calibri"/>
                <a:cs typeface="Calibri"/>
                <a:sym typeface="Calibri"/>
              </a:defRPr>
            </a:lvl3pPr>
            <a:lvl4pPr marL="1828800" marR="0" lvl="3"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4pPr>
            <a:lvl5pPr marL="2286000" marR="0" lvl="4"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484" name="Google Shape;484;p80"/>
          <p:cNvSpPr txBox="1">
            <a:spLocks noGrp="1"/>
          </p:cNvSpPr>
          <p:nvPr>
            <p:ph type="dt" idx="10"/>
          </p:nvPr>
        </p:nvSpPr>
        <p:spPr>
          <a:xfrm>
            <a:off x="609602" y="6356386"/>
            <a:ext cx="2844800" cy="366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9pPr>
          </a:lstStyle>
          <a:p>
            <a:endParaRPr/>
          </a:p>
        </p:txBody>
      </p:sp>
      <p:sp>
        <p:nvSpPr>
          <p:cNvPr id="485" name="Google Shape;485;p80"/>
          <p:cNvSpPr txBox="1">
            <a:spLocks noGrp="1"/>
          </p:cNvSpPr>
          <p:nvPr>
            <p:ph type="ftr" idx="11"/>
          </p:nvPr>
        </p:nvSpPr>
        <p:spPr>
          <a:xfrm>
            <a:off x="4165600" y="6356386"/>
            <a:ext cx="3860800" cy="36618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9pPr>
          </a:lstStyle>
          <a:p>
            <a:endParaRPr/>
          </a:p>
        </p:txBody>
      </p:sp>
      <p:sp>
        <p:nvSpPr>
          <p:cNvPr id="486" name="Google Shape;486;p80"/>
          <p:cNvSpPr txBox="1">
            <a:spLocks noGrp="1"/>
          </p:cNvSpPr>
          <p:nvPr>
            <p:ph type="sldNum" idx="12"/>
          </p:nvPr>
        </p:nvSpPr>
        <p:spPr>
          <a:xfrm>
            <a:off x="8737600" y="6356386"/>
            <a:ext cx="2844800" cy="36618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98989"/>
                </a:solidFill>
                <a:latin typeface="Calibri"/>
                <a:ea typeface="Calibri"/>
                <a:cs typeface="Calibri"/>
                <a:sym typeface="Calibri"/>
              </a:defRPr>
            </a:lvl1pPr>
            <a:lvl2pPr marL="0" marR="0" lvl="1" indent="0" algn="r" rtl="0">
              <a:spcBef>
                <a:spcPts val="0"/>
              </a:spcBef>
              <a:buNone/>
              <a:defRPr sz="1600">
                <a:solidFill>
                  <a:srgbClr val="898989"/>
                </a:solidFill>
                <a:latin typeface="Calibri"/>
                <a:ea typeface="Calibri"/>
                <a:cs typeface="Calibri"/>
                <a:sym typeface="Calibri"/>
              </a:defRPr>
            </a:lvl2pPr>
            <a:lvl3pPr marL="0" marR="0" lvl="2" indent="0" algn="r" rtl="0">
              <a:spcBef>
                <a:spcPts val="0"/>
              </a:spcBef>
              <a:buNone/>
              <a:defRPr sz="1600">
                <a:solidFill>
                  <a:srgbClr val="898989"/>
                </a:solidFill>
                <a:latin typeface="Calibri"/>
                <a:ea typeface="Calibri"/>
                <a:cs typeface="Calibri"/>
                <a:sym typeface="Calibri"/>
              </a:defRPr>
            </a:lvl3pPr>
            <a:lvl4pPr marL="0" marR="0" lvl="3" indent="0" algn="r" rtl="0">
              <a:spcBef>
                <a:spcPts val="0"/>
              </a:spcBef>
              <a:buNone/>
              <a:defRPr sz="1600">
                <a:solidFill>
                  <a:srgbClr val="898989"/>
                </a:solidFill>
                <a:latin typeface="Calibri"/>
                <a:ea typeface="Calibri"/>
                <a:cs typeface="Calibri"/>
                <a:sym typeface="Calibri"/>
              </a:defRPr>
            </a:lvl4pPr>
            <a:lvl5pPr marL="0" marR="0" lvl="4" indent="0" algn="r" rtl="0">
              <a:spcBef>
                <a:spcPts val="0"/>
              </a:spcBef>
              <a:buNone/>
              <a:defRPr sz="1600">
                <a:solidFill>
                  <a:srgbClr val="898989"/>
                </a:solidFill>
                <a:latin typeface="Calibri"/>
                <a:ea typeface="Calibri"/>
                <a:cs typeface="Calibri"/>
                <a:sym typeface="Calibri"/>
              </a:defRPr>
            </a:lvl5pPr>
            <a:lvl6pPr marL="0" marR="0" lvl="5" indent="0" algn="r" rtl="0">
              <a:spcBef>
                <a:spcPts val="0"/>
              </a:spcBef>
              <a:buNone/>
              <a:defRPr sz="1600">
                <a:solidFill>
                  <a:srgbClr val="898989"/>
                </a:solidFill>
                <a:latin typeface="Calibri"/>
                <a:ea typeface="Calibri"/>
                <a:cs typeface="Calibri"/>
                <a:sym typeface="Calibri"/>
              </a:defRPr>
            </a:lvl6pPr>
            <a:lvl7pPr marL="0" marR="0" lvl="6" indent="0" algn="r" rtl="0">
              <a:spcBef>
                <a:spcPts val="0"/>
              </a:spcBef>
              <a:buNone/>
              <a:defRPr sz="1600">
                <a:solidFill>
                  <a:srgbClr val="898989"/>
                </a:solidFill>
                <a:latin typeface="Calibri"/>
                <a:ea typeface="Calibri"/>
                <a:cs typeface="Calibri"/>
                <a:sym typeface="Calibri"/>
              </a:defRPr>
            </a:lvl7pPr>
            <a:lvl8pPr marL="0" marR="0" lvl="7" indent="0" algn="r" rtl="0">
              <a:spcBef>
                <a:spcPts val="0"/>
              </a:spcBef>
              <a:buNone/>
              <a:defRPr sz="1600">
                <a:solidFill>
                  <a:srgbClr val="898989"/>
                </a:solidFill>
                <a:latin typeface="Calibri"/>
                <a:ea typeface="Calibri"/>
                <a:cs typeface="Calibri"/>
                <a:sym typeface="Calibri"/>
              </a:defRPr>
            </a:lvl8pPr>
            <a:lvl9pPr marL="0" marR="0" lvl="8" indent="0" algn="r" rtl="0">
              <a:spcBef>
                <a:spcPts val="0"/>
              </a:spcBef>
              <a:buNone/>
              <a:defRPr sz="16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5862083"/>
      </p:ext>
    </p:extLst>
  </p:cSld>
  <p:clrMap bg1="lt1" tx1="dk1" bg2="dk2" tx2="lt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
        <p:cNvGrpSpPr/>
        <p:nvPr/>
      </p:nvGrpSpPr>
      <p:grpSpPr>
        <a:xfrm>
          <a:off x="0" y="0"/>
          <a:ext cx="0" cy="0"/>
          <a:chOff x="0" y="0"/>
          <a:chExt cx="0" cy="0"/>
        </a:xfrm>
      </p:grpSpPr>
      <p:cxnSp>
        <p:nvCxnSpPr>
          <p:cNvPr id="61" name="Google Shape;61;p68"/>
          <p:cNvCxnSpPr/>
          <p:nvPr/>
        </p:nvCxnSpPr>
        <p:spPr>
          <a:xfrm>
            <a:off x="577440" y="6459840"/>
            <a:ext cx="11059680" cy="480"/>
          </a:xfrm>
          <a:prstGeom prst="straightConnector1">
            <a:avLst/>
          </a:prstGeom>
          <a:noFill/>
          <a:ln w="9525" cap="flat" cmpd="sng">
            <a:solidFill>
              <a:srgbClr val="BFBFBF"/>
            </a:solidFill>
            <a:prstDash val="solid"/>
            <a:miter lim="8000"/>
            <a:headEnd type="none" w="sm" len="sm"/>
            <a:tailEnd type="none" w="sm" len="sm"/>
          </a:ln>
        </p:spPr>
      </p:cxnSp>
      <p:sp>
        <p:nvSpPr>
          <p:cNvPr id="62" name="Google Shape;62;p68"/>
          <p:cNvSpPr txBox="1">
            <a:spLocks noGrp="1"/>
          </p:cNvSpPr>
          <p:nvPr>
            <p:ph type="sldNum" idx="12"/>
          </p:nvPr>
        </p:nvSpPr>
        <p:spPr>
          <a:xfrm>
            <a:off x="11237280" y="6477120"/>
            <a:ext cx="394080" cy="191520"/>
          </a:xfrm>
          <a:prstGeom prst="rect">
            <a:avLst/>
          </a:prstGeom>
          <a:noFill/>
          <a:ln>
            <a:noFill/>
          </a:ln>
        </p:spPr>
        <p:txBody>
          <a:bodyPr spcFirstLastPara="1" wrap="square" lIns="90000" tIns="45000" rIns="90000" bIns="45000" anchor="ctr" anchorCtr="0">
            <a:noAutofit/>
          </a:bodyPr>
          <a:lstStyle>
            <a:lvl1pPr marL="0" marR="0" lvl="0" indent="0" algn="ctr" rtl="0">
              <a:lnSpc>
                <a:spcPct val="100000"/>
              </a:lnSpc>
              <a:spcBef>
                <a:spcPts val="0"/>
              </a:spcBef>
              <a:buClr>
                <a:srgbClr val="FFFFFF"/>
              </a:buClr>
              <a:buSzPts val="1000"/>
              <a:buFont typeface="Calibri"/>
              <a:buNone/>
              <a:defRPr sz="1000" b="0" i="0" u="none" strike="noStrike" cap="none">
                <a:solidFill>
                  <a:srgbClr val="FFFFFF"/>
                </a:solidFill>
                <a:latin typeface="Calibri"/>
                <a:ea typeface="Calibri"/>
                <a:cs typeface="Calibri"/>
                <a:sym typeface="Calibri"/>
              </a:defRPr>
            </a:lvl1pPr>
            <a:lvl2pPr marL="0" marR="0" lvl="1" indent="0" algn="ctr" rtl="0">
              <a:lnSpc>
                <a:spcPct val="100000"/>
              </a:lnSpc>
              <a:spcBef>
                <a:spcPts val="0"/>
              </a:spcBef>
              <a:buClr>
                <a:srgbClr val="FFFFFF"/>
              </a:buClr>
              <a:buSzPts val="1000"/>
              <a:buFont typeface="Calibri"/>
              <a:buNone/>
              <a:defRPr sz="1000" b="0" i="0" u="none" strike="noStrike" cap="none">
                <a:solidFill>
                  <a:srgbClr val="FFFFFF"/>
                </a:solidFill>
                <a:latin typeface="Calibri"/>
                <a:ea typeface="Calibri"/>
                <a:cs typeface="Calibri"/>
                <a:sym typeface="Calibri"/>
              </a:defRPr>
            </a:lvl2pPr>
            <a:lvl3pPr marL="0" marR="0" lvl="2" indent="0" algn="ctr" rtl="0">
              <a:lnSpc>
                <a:spcPct val="100000"/>
              </a:lnSpc>
              <a:spcBef>
                <a:spcPts val="0"/>
              </a:spcBef>
              <a:buClr>
                <a:srgbClr val="FFFFFF"/>
              </a:buClr>
              <a:buSzPts val="1000"/>
              <a:buFont typeface="Calibri"/>
              <a:buNone/>
              <a:defRPr sz="1000" b="0" i="0" u="none" strike="noStrike" cap="none">
                <a:solidFill>
                  <a:srgbClr val="FFFFFF"/>
                </a:solidFill>
                <a:latin typeface="Calibri"/>
                <a:ea typeface="Calibri"/>
                <a:cs typeface="Calibri"/>
                <a:sym typeface="Calibri"/>
              </a:defRPr>
            </a:lvl3pPr>
            <a:lvl4pPr marL="0" marR="0" lvl="3" indent="0" algn="ctr" rtl="0">
              <a:lnSpc>
                <a:spcPct val="100000"/>
              </a:lnSpc>
              <a:spcBef>
                <a:spcPts val="0"/>
              </a:spcBef>
              <a:buClr>
                <a:srgbClr val="FFFFFF"/>
              </a:buClr>
              <a:buSzPts val="1000"/>
              <a:buFont typeface="Calibri"/>
              <a:buNone/>
              <a:defRPr sz="1000" b="0" i="0" u="none" strike="noStrike" cap="none">
                <a:solidFill>
                  <a:srgbClr val="FFFFFF"/>
                </a:solidFill>
                <a:latin typeface="Calibri"/>
                <a:ea typeface="Calibri"/>
                <a:cs typeface="Calibri"/>
                <a:sym typeface="Calibri"/>
              </a:defRPr>
            </a:lvl4pPr>
            <a:lvl5pPr marL="0" marR="0" lvl="4" indent="0" algn="ctr" rtl="0">
              <a:lnSpc>
                <a:spcPct val="100000"/>
              </a:lnSpc>
              <a:spcBef>
                <a:spcPts val="0"/>
              </a:spcBef>
              <a:buClr>
                <a:srgbClr val="FFFFFF"/>
              </a:buClr>
              <a:buSzPts val="1000"/>
              <a:buFont typeface="Calibri"/>
              <a:buNone/>
              <a:defRPr sz="1000" b="0" i="0" u="none" strike="noStrike" cap="none">
                <a:solidFill>
                  <a:srgbClr val="FFFFFF"/>
                </a:solidFill>
                <a:latin typeface="Calibri"/>
                <a:ea typeface="Calibri"/>
                <a:cs typeface="Calibri"/>
                <a:sym typeface="Calibri"/>
              </a:defRPr>
            </a:lvl5pPr>
            <a:lvl6pPr marL="0" marR="0" lvl="5" indent="0" algn="ctr" rtl="0">
              <a:lnSpc>
                <a:spcPct val="100000"/>
              </a:lnSpc>
              <a:spcBef>
                <a:spcPts val="0"/>
              </a:spcBef>
              <a:buClr>
                <a:srgbClr val="FFFFFF"/>
              </a:buClr>
              <a:buSzPts val="1000"/>
              <a:buFont typeface="Calibri"/>
              <a:buNone/>
              <a:defRPr sz="1000" b="0" i="0" u="none" strike="noStrike" cap="none">
                <a:solidFill>
                  <a:srgbClr val="FFFFFF"/>
                </a:solidFill>
                <a:latin typeface="Calibri"/>
                <a:ea typeface="Calibri"/>
                <a:cs typeface="Calibri"/>
                <a:sym typeface="Calibri"/>
              </a:defRPr>
            </a:lvl6pPr>
            <a:lvl7pPr marL="0" marR="0" lvl="6" indent="0" algn="ctr" rtl="0">
              <a:lnSpc>
                <a:spcPct val="100000"/>
              </a:lnSpc>
              <a:spcBef>
                <a:spcPts val="0"/>
              </a:spcBef>
              <a:buClr>
                <a:srgbClr val="FFFFFF"/>
              </a:buClr>
              <a:buSzPts val="1000"/>
              <a:buFont typeface="Calibri"/>
              <a:buNone/>
              <a:defRPr sz="1000" b="0" i="0" u="none" strike="noStrike" cap="none">
                <a:solidFill>
                  <a:srgbClr val="FFFFFF"/>
                </a:solidFill>
                <a:latin typeface="Calibri"/>
                <a:ea typeface="Calibri"/>
                <a:cs typeface="Calibri"/>
                <a:sym typeface="Calibri"/>
              </a:defRPr>
            </a:lvl7pPr>
            <a:lvl8pPr marL="0" marR="0" lvl="7" indent="0" algn="ctr" rtl="0">
              <a:lnSpc>
                <a:spcPct val="100000"/>
              </a:lnSpc>
              <a:spcBef>
                <a:spcPts val="0"/>
              </a:spcBef>
              <a:buClr>
                <a:srgbClr val="FFFFFF"/>
              </a:buClr>
              <a:buSzPts val="1000"/>
              <a:buFont typeface="Calibri"/>
              <a:buNone/>
              <a:defRPr sz="1000" b="0" i="0" u="none" strike="noStrike" cap="none">
                <a:solidFill>
                  <a:srgbClr val="FFFFFF"/>
                </a:solidFill>
                <a:latin typeface="Calibri"/>
                <a:ea typeface="Calibri"/>
                <a:cs typeface="Calibri"/>
                <a:sym typeface="Calibri"/>
              </a:defRPr>
            </a:lvl8pPr>
            <a:lvl9pPr marL="0" marR="0" lvl="8" indent="0" algn="ctr" rtl="0">
              <a:lnSpc>
                <a:spcPct val="100000"/>
              </a:lnSpc>
              <a:spcBef>
                <a:spcPts val="0"/>
              </a:spcBef>
              <a:buClr>
                <a:srgbClr val="FFFFFF"/>
              </a:buClr>
              <a:buSzPts val="1000"/>
              <a:buFont typeface="Calibri"/>
              <a:buNone/>
              <a:defRPr sz="10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63" name="Google Shape;63;p68"/>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5865"/>
              <a:buFont typeface="Arial"/>
              <a:buNone/>
              <a:defRPr sz="5865"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68"/>
          <p:cNvSpPr txBox="1">
            <a:spLocks noGrp="1"/>
          </p:cNvSpPr>
          <p:nvPr>
            <p:ph type="body" idx="1"/>
          </p:nvPr>
        </p:nvSpPr>
        <p:spPr>
          <a:xfrm>
            <a:off x="609601" y="1604640"/>
            <a:ext cx="10972320" cy="3977280"/>
          </a:xfrm>
          <a:prstGeom prst="rect">
            <a:avLst/>
          </a:prstGeom>
          <a:noFill/>
          <a:ln>
            <a:noFill/>
          </a:ln>
        </p:spPr>
        <p:txBody>
          <a:bodyPr spcFirstLastPara="1" wrap="square" lIns="0" tIns="0" rIns="0" bIns="0" anchor="t" anchorCtr="0">
            <a:normAutofit/>
          </a:bodyPr>
          <a:lstStyle>
            <a:lvl1pPr marL="457200" marR="0" lvl="0" indent="-335241" algn="l" rtl="0">
              <a:lnSpc>
                <a:spcPct val="90000"/>
              </a:lnSpc>
              <a:spcBef>
                <a:spcPts val="1417"/>
              </a:spcBef>
              <a:spcAft>
                <a:spcPts val="0"/>
              </a:spcAft>
              <a:buClr>
                <a:srgbClr val="000000"/>
              </a:buClr>
              <a:buSzPts val="1679"/>
              <a:buFont typeface="Noto Sans Symbols"/>
              <a:buChar char="●"/>
              <a:defRPr sz="3732" b="0" i="0" u="none" strike="noStrike" cap="none">
                <a:solidFill>
                  <a:schemeClr val="dk1"/>
                </a:solidFill>
                <a:latin typeface="Arial"/>
                <a:ea typeface="Arial"/>
                <a:cs typeface="Arial"/>
                <a:sym typeface="Arial"/>
              </a:defRPr>
            </a:lvl1pPr>
            <a:lvl2pPr marL="914400" marR="0" lvl="1" indent="-431736" algn="l" rtl="0">
              <a:lnSpc>
                <a:spcPct val="90000"/>
              </a:lnSpc>
              <a:spcBef>
                <a:spcPts val="667"/>
              </a:spcBef>
              <a:spcAft>
                <a:spcPts val="0"/>
              </a:spcAft>
              <a:buClr>
                <a:schemeClr val="dk1"/>
              </a:buClr>
              <a:buSzPts val="3199"/>
              <a:buFont typeface="Arial"/>
              <a:buChar char="•"/>
              <a:defRPr sz="3199" b="0" i="0" u="none" strike="noStrike" cap="none">
                <a:solidFill>
                  <a:schemeClr val="dk1"/>
                </a:solidFill>
                <a:latin typeface="Arial"/>
                <a:ea typeface="Arial"/>
                <a:cs typeface="Arial"/>
                <a:sym typeface="Arial"/>
              </a:defRPr>
            </a:lvl2pPr>
            <a:lvl3pPr marL="1371600" marR="0" lvl="2" indent="-397891" algn="l" rtl="0">
              <a:lnSpc>
                <a:spcPct val="90000"/>
              </a:lnSpc>
              <a:spcBef>
                <a:spcPts val="667"/>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3pPr>
            <a:lvl4pPr marL="1828800" marR="0" lvl="3"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4pPr>
            <a:lvl5pPr marL="2286000" marR="0" lvl="4"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5pPr>
            <a:lvl6pPr marL="2743200" marR="0" lvl="5"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6pPr>
            <a:lvl7pPr marL="3200400" marR="0" lvl="6"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7pPr>
            <a:lvl8pPr marL="3657600" marR="0" lvl="7"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8pPr>
            <a:lvl9pPr marL="4114800" marR="0" lvl="8"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6" name="Google Shape;586;p8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336" algn="l" rtl="0">
              <a:lnSpc>
                <a:spcPct val="90000"/>
              </a:lnSpc>
              <a:spcBef>
                <a:spcPts val="1000"/>
              </a:spcBef>
              <a:spcAft>
                <a:spcPts val="0"/>
              </a:spcAft>
              <a:buClr>
                <a:schemeClr val="dk1"/>
              </a:buClr>
              <a:buSzPts val="2799"/>
              <a:buFont typeface="Arial"/>
              <a:buChar char="•"/>
              <a:defRPr sz="2799"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7" name="Google Shape;587;p8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8" name="Google Shape;588;p8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9" name="Google Shape;589;p8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5"/>
        <p:cNvGrpSpPr/>
        <p:nvPr/>
      </p:nvGrpSpPr>
      <p:grpSpPr>
        <a:xfrm>
          <a:off x="0" y="0"/>
          <a:ext cx="0" cy="0"/>
          <a:chOff x="0" y="0"/>
          <a:chExt cx="0" cy="0"/>
        </a:xfrm>
      </p:grpSpPr>
      <p:sp>
        <p:nvSpPr>
          <p:cNvPr id="906" name="Google Shape;906;p91"/>
          <p:cNvSpPr txBox="1">
            <a:spLocks noGrp="1"/>
          </p:cNvSpPr>
          <p:nvPr>
            <p:ph type="title"/>
          </p:nvPr>
        </p:nvSpPr>
        <p:spPr>
          <a:xfrm>
            <a:off x="609601" y="273600"/>
            <a:ext cx="10972320" cy="1144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5865"/>
              <a:buFont typeface="Arial"/>
              <a:buNone/>
              <a:defRPr sz="5865"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7" name="Google Shape;907;p91"/>
          <p:cNvSpPr txBox="1">
            <a:spLocks noGrp="1"/>
          </p:cNvSpPr>
          <p:nvPr>
            <p:ph type="body" idx="1"/>
          </p:nvPr>
        </p:nvSpPr>
        <p:spPr>
          <a:xfrm>
            <a:off x="609601" y="1604640"/>
            <a:ext cx="10972320" cy="3977280"/>
          </a:xfrm>
          <a:prstGeom prst="rect">
            <a:avLst/>
          </a:prstGeom>
          <a:noFill/>
          <a:ln>
            <a:noFill/>
          </a:ln>
        </p:spPr>
        <p:txBody>
          <a:bodyPr spcFirstLastPara="1" wrap="square" lIns="0" tIns="0" rIns="0" bIns="0" anchor="t" anchorCtr="0">
            <a:normAutofit/>
          </a:bodyPr>
          <a:lstStyle>
            <a:lvl1pPr marL="457200" marR="0" lvl="0" indent="-335241" algn="l" rtl="0">
              <a:lnSpc>
                <a:spcPct val="90000"/>
              </a:lnSpc>
              <a:spcBef>
                <a:spcPts val="1417"/>
              </a:spcBef>
              <a:spcAft>
                <a:spcPts val="0"/>
              </a:spcAft>
              <a:buClr>
                <a:srgbClr val="000000"/>
              </a:buClr>
              <a:buSzPts val="1679"/>
              <a:buFont typeface="Noto Sans Symbols"/>
              <a:buChar char="●"/>
              <a:defRPr sz="3732" b="0" i="0" u="none" strike="noStrike" cap="none">
                <a:solidFill>
                  <a:schemeClr val="dk1"/>
                </a:solidFill>
                <a:latin typeface="Arial"/>
                <a:ea typeface="Arial"/>
                <a:cs typeface="Arial"/>
                <a:sym typeface="Arial"/>
              </a:defRPr>
            </a:lvl1pPr>
            <a:lvl2pPr marL="914400" marR="0" lvl="1" indent="-431736" algn="l" rtl="0">
              <a:lnSpc>
                <a:spcPct val="90000"/>
              </a:lnSpc>
              <a:spcBef>
                <a:spcPts val="667"/>
              </a:spcBef>
              <a:spcAft>
                <a:spcPts val="0"/>
              </a:spcAft>
              <a:buClr>
                <a:schemeClr val="dk1"/>
              </a:buClr>
              <a:buSzPts val="3199"/>
              <a:buFont typeface="Arial"/>
              <a:buChar char="•"/>
              <a:defRPr sz="3199" b="0" i="0" u="none" strike="noStrike" cap="none">
                <a:solidFill>
                  <a:schemeClr val="dk1"/>
                </a:solidFill>
                <a:latin typeface="Arial"/>
                <a:ea typeface="Arial"/>
                <a:cs typeface="Arial"/>
                <a:sym typeface="Arial"/>
              </a:defRPr>
            </a:lvl2pPr>
            <a:lvl3pPr marL="1371600" marR="0" lvl="2" indent="-397891" algn="l" rtl="0">
              <a:lnSpc>
                <a:spcPct val="90000"/>
              </a:lnSpc>
              <a:spcBef>
                <a:spcPts val="667"/>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3pPr>
            <a:lvl4pPr marL="1828800" marR="0" lvl="3"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4pPr>
            <a:lvl5pPr marL="2286000" marR="0" lvl="4"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5pPr>
            <a:lvl6pPr marL="2743200" marR="0" lvl="5"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6pPr>
            <a:lvl7pPr marL="3200400" marR="0" lvl="6"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7pPr>
            <a:lvl8pPr marL="3657600" marR="0" lvl="7"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8pPr>
            <a:lvl9pPr marL="4114800" marR="0" lvl="8" indent="-380936" algn="l" rtl="0">
              <a:lnSpc>
                <a:spcPct val="90000"/>
              </a:lnSpc>
              <a:spcBef>
                <a:spcPts val="667"/>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6"/>
        <p:cNvGrpSpPr/>
        <p:nvPr/>
      </p:nvGrpSpPr>
      <p:grpSpPr>
        <a:xfrm>
          <a:off x="0" y="0"/>
          <a:ext cx="0" cy="0"/>
          <a:chOff x="0" y="0"/>
          <a:chExt cx="0" cy="0"/>
        </a:xfrm>
      </p:grpSpPr>
      <p:sp>
        <p:nvSpPr>
          <p:cNvPr id="957" name="Google Shape;957;p94"/>
          <p:cNvSpPr txBox="1">
            <a:spLocks noGrp="1"/>
          </p:cNvSpPr>
          <p:nvPr>
            <p:ph type="title"/>
          </p:nvPr>
        </p:nvSpPr>
        <p:spPr>
          <a:xfrm>
            <a:off x="609322" y="273600"/>
            <a:ext cx="10972103" cy="1144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399"/>
              <a:buFont typeface="Arial"/>
              <a:buNone/>
              <a:defRPr sz="4399"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8" name="Google Shape;958;p94"/>
          <p:cNvSpPr txBox="1">
            <a:spLocks noGrp="1"/>
          </p:cNvSpPr>
          <p:nvPr>
            <p:ph type="body" idx="1"/>
          </p:nvPr>
        </p:nvSpPr>
        <p:spPr>
          <a:xfrm>
            <a:off x="609322" y="1604520"/>
            <a:ext cx="10972103" cy="3977280"/>
          </a:xfrm>
          <a:prstGeom prst="rect">
            <a:avLst/>
          </a:prstGeom>
          <a:noFill/>
          <a:ln>
            <a:noFill/>
          </a:ln>
        </p:spPr>
        <p:txBody>
          <a:bodyPr spcFirstLastPara="1" wrap="square" lIns="0" tIns="0" rIns="0" bIns="0" anchor="t" anchorCtr="0">
            <a:normAutofit/>
          </a:bodyPr>
          <a:lstStyle>
            <a:lvl1pPr marL="457200" marR="0" lvl="0" indent="-308581" algn="l" rtl="0">
              <a:lnSpc>
                <a:spcPct val="90000"/>
              </a:lnSpc>
              <a:spcBef>
                <a:spcPts val="1889"/>
              </a:spcBef>
              <a:spcAft>
                <a:spcPts val="0"/>
              </a:spcAft>
              <a:buClr>
                <a:srgbClr val="000000"/>
              </a:buClr>
              <a:buSzPts val="1260"/>
              <a:buFont typeface="Noto Sans Symbols"/>
              <a:buChar char="●"/>
              <a:defRPr sz="2799"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3"/>
        <p:cNvGrpSpPr/>
        <p:nvPr/>
      </p:nvGrpSpPr>
      <p:grpSpPr>
        <a:xfrm>
          <a:off x="0" y="0"/>
          <a:ext cx="0" cy="0"/>
          <a:chOff x="0" y="0"/>
          <a:chExt cx="0" cy="0"/>
        </a:xfrm>
      </p:grpSpPr>
      <p:sp>
        <p:nvSpPr>
          <p:cNvPr id="1084" name="Google Shape;1084;p9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1"/>
              </a:buClr>
              <a:buSzPts val="4399"/>
              <a:buFont typeface="Quattrocento Sans"/>
              <a:buNone/>
              <a:defRPr sz="4399"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85" name="Google Shape;1085;p98"/>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336" algn="l" rtl="0">
              <a:lnSpc>
                <a:spcPct val="90000"/>
              </a:lnSpc>
              <a:spcBef>
                <a:spcPts val="840"/>
              </a:spcBef>
              <a:spcAft>
                <a:spcPts val="0"/>
              </a:spcAft>
              <a:buClr>
                <a:schemeClr val="dk1"/>
              </a:buClr>
              <a:buSzPts val="2799"/>
              <a:buFont typeface="Arial"/>
              <a:buChar char="•"/>
              <a:defRPr sz="2799"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72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4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4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4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4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4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4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086" name="Google Shape;1086;p98"/>
          <p:cNvSpPr txBox="1">
            <a:spLocks noGrp="1"/>
          </p:cNvSpPr>
          <p:nvPr>
            <p:ph type="dt" idx="10"/>
          </p:nvPr>
        </p:nvSpPr>
        <p:spPr>
          <a:xfrm>
            <a:off x="838200" y="6356354"/>
            <a:ext cx="3276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087" name="Google Shape;1087;p98"/>
          <p:cNvSpPr txBox="1">
            <a:spLocks noGrp="1"/>
          </p:cNvSpPr>
          <p:nvPr>
            <p:ph type="ftr" idx="11"/>
          </p:nvPr>
        </p:nvSpPr>
        <p:spPr>
          <a:xfrm>
            <a:off x="4648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088" name="Google Shape;1088;p98"/>
          <p:cNvSpPr txBox="1">
            <a:spLocks noGrp="1"/>
          </p:cNvSpPr>
          <p:nvPr>
            <p:ph type="sldNum" idx="12"/>
          </p:nvPr>
        </p:nvSpPr>
        <p:spPr>
          <a:xfrm>
            <a:off x="8077201" y="6356354"/>
            <a:ext cx="3276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Quattrocento Sans"/>
                <a:ea typeface="Quattrocento Sans"/>
                <a:cs typeface="Quattrocento Sans"/>
                <a:sym typeface="Quattrocento Sans"/>
              </a:defRPr>
            </a:lvl1pPr>
            <a:lvl2pPr marL="0" marR="0" lvl="1" indent="0" algn="r" rtl="0">
              <a:spcBef>
                <a:spcPts val="0"/>
              </a:spcBef>
              <a:buNone/>
              <a:defRPr sz="1200">
                <a:solidFill>
                  <a:srgbClr val="888888"/>
                </a:solidFill>
                <a:latin typeface="Quattrocento Sans"/>
                <a:ea typeface="Quattrocento Sans"/>
                <a:cs typeface="Quattrocento Sans"/>
                <a:sym typeface="Quattrocento Sans"/>
              </a:defRPr>
            </a:lvl2pPr>
            <a:lvl3pPr marL="0" marR="0" lvl="2" indent="0" algn="r" rtl="0">
              <a:spcBef>
                <a:spcPts val="0"/>
              </a:spcBef>
              <a:buNone/>
              <a:defRPr sz="1200">
                <a:solidFill>
                  <a:srgbClr val="888888"/>
                </a:solidFill>
                <a:latin typeface="Quattrocento Sans"/>
                <a:ea typeface="Quattrocento Sans"/>
                <a:cs typeface="Quattrocento Sans"/>
                <a:sym typeface="Quattrocento Sans"/>
              </a:defRPr>
            </a:lvl3pPr>
            <a:lvl4pPr marL="0" marR="0" lvl="3" indent="0" algn="r" rtl="0">
              <a:spcBef>
                <a:spcPts val="0"/>
              </a:spcBef>
              <a:buNone/>
              <a:defRPr sz="1200">
                <a:solidFill>
                  <a:srgbClr val="888888"/>
                </a:solidFill>
                <a:latin typeface="Quattrocento Sans"/>
                <a:ea typeface="Quattrocento Sans"/>
                <a:cs typeface="Quattrocento Sans"/>
                <a:sym typeface="Quattrocento Sans"/>
              </a:defRPr>
            </a:lvl4pPr>
            <a:lvl5pPr marL="0" marR="0" lvl="4" indent="0" algn="r" rtl="0">
              <a:spcBef>
                <a:spcPts val="0"/>
              </a:spcBef>
              <a:buNone/>
              <a:defRPr sz="1200">
                <a:solidFill>
                  <a:srgbClr val="888888"/>
                </a:solidFill>
                <a:latin typeface="Quattrocento Sans"/>
                <a:ea typeface="Quattrocento Sans"/>
                <a:cs typeface="Quattrocento Sans"/>
                <a:sym typeface="Quattrocento Sans"/>
              </a:defRPr>
            </a:lvl5pPr>
            <a:lvl6pPr marL="0" marR="0" lvl="5" indent="0" algn="r" rtl="0">
              <a:spcBef>
                <a:spcPts val="0"/>
              </a:spcBef>
              <a:buNone/>
              <a:defRPr sz="1200">
                <a:solidFill>
                  <a:srgbClr val="888888"/>
                </a:solidFill>
                <a:latin typeface="Quattrocento Sans"/>
                <a:ea typeface="Quattrocento Sans"/>
                <a:cs typeface="Quattrocento Sans"/>
                <a:sym typeface="Quattrocento Sans"/>
              </a:defRPr>
            </a:lvl6pPr>
            <a:lvl7pPr marL="0" marR="0" lvl="6" indent="0" algn="r" rtl="0">
              <a:spcBef>
                <a:spcPts val="0"/>
              </a:spcBef>
              <a:buNone/>
              <a:defRPr sz="1200">
                <a:solidFill>
                  <a:srgbClr val="888888"/>
                </a:solidFill>
                <a:latin typeface="Quattrocento Sans"/>
                <a:ea typeface="Quattrocento Sans"/>
                <a:cs typeface="Quattrocento Sans"/>
                <a:sym typeface="Quattrocento Sans"/>
              </a:defRPr>
            </a:lvl7pPr>
            <a:lvl8pPr marL="0" marR="0" lvl="7" indent="0" algn="r" rtl="0">
              <a:spcBef>
                <a:spcPts val="0"/>
              </a:spcBef>
              <a:buNone/>
              <a:defRPr sz="1200">
                <a:solidFill>
                  <a:srgbClr val="888888"/>
                </a:solidFill>
                <a:latin typeface="Quattrocento Sans"/>
                <a:ea typeface="Quattrocento Sans"/>
                <a:cs typeface="Quattrocento Sans"/>
                <a:sym typeface="Quattrocento Sans"/>
              </a:defRPr>
            </a:lvl8pPr>
            <a:lvl9pPr marL="0" marR="0" lvl="8" indent="0" algn="r" rtl="0">
              <a:spcBef>
                <a:spcPts val="0"/>
              </a:spcBef>
              <a:buNone/>
              <a:defRPr sz="1200">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1"/>
        <p:cNvGrpSpPr/>
        <p:nvPr/>
      </p:nvGrpSpPr>
      <p:grpSpPr>
        <a:xfrm>
          <a:off x="0" y="0"/>
          <a:ext cx="0" cy="0"/>
          <a:chOff x="0" y="0"/>
          <a:chExt cx="0" cy="0"/>
        </a:xfrm>
      </p:grpSpPr>
      <p:sp>
        <p:nvSpPr>
          <p:cNvPr id="1182" name="Google Shape;1182;p100"/>
          <p:cNvSpPr txBox="1">
            <a:spLocks noGrp="1"/>
          </p:cNvSpPr>
          <p:nvPr>
            <p:ph type="title"/>
          </p:nvPr>
        </p:nvSpPr>
        <p:spPr>
          <a:xfrm>
            <a:off x="914400" y="2130240"/>
            <a:ext cx="10362720" cy="146976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5867"/>
              <a:buFont typeface="Arial"/>
              <a:buNone/>
              <a:defRPr sz="5867"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3" name="Google Shape;1183;p100"/>
          <p:cNvSpPr txBox="1">
            <a:spLocks noGrp="1"/>
          </p:cNvSpPr>
          <p:nvPr>
            <p:ph type="dt" idx="10"/>
          </p:nvPr>
        </p:nvSpPr>
        <p:spPr>
          <a:xfrm>
            <a:off x="838080" y="6356160"/>
            <a:ext cx="2742720" cy="364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B8B8B"/>
              </a:buClr>
              <a:buSzPts val="1200"/>
              <a:buFont typeface="Calibri"/>
              <a:buNone/>
              <a:defRPr sz="1200" b="0" strike="noStrike">
                <a:solidFill>
                  <a:srgbClr val="8B8B8B"/>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4" name="Google Shape;1184;p100"/>
          <p:cNvSpPr txBox="1">
            <a:spLocks noGrp="1"/>
          </p:cNvSpPr>
          <p:nvPr>
            <p:ph type="ftr" idx="11"/>
          </p:nvPr>
        </p:nvSpPr>
        <p:spPr>
          <a:xfrm>
            <a:off x="4038720" y="6356160"/>
            <a:ext cx="4114560" cy="3648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867"/>
              <a:buFont typeface="Times New Roman"/>
              <a:buNone/>
              <a:defRPr sz="1867" b="0" strike="noStrik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5" name="Google Shape;1185;p100"/>
          <p:cNvSpPr txBox="1">
            <a:spLocks noGrp="1"/>
          </p:cNvSpPr>
          <p:nvPr>
            <p:ph type="sldNum" idx="12"/>
          </p:nvPr>
        </p:nvSpPr>
        <p:spPr>
          <a:xfrm>
            <a:off x="8610720" y="6356160"/>
            <a:ext cx="2742720" cy="36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marR="0" lvl="1" indent="0" algn="r" rtl="0">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marR="0" lvl="2" indent="0" algn="r" rtl="0">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marR="0" lvl="3" indent="0" algn="r" rtl="0">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marR="0" lvl="4" indent="0" algn="r" rtl="0">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marR="0" lvl="5" indent="0" algn="r" rtl="0">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marR="0" lvl="6" indent="0" algn="r" rtl="0">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marR="0" lvl="7" indent="0" algn="r" rtl="0">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marR="0" lvl="8" indent="0" algn="r" rtl="0">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186" name="Google Shape;1186;p100"/>
          <p:cNvSpPr txBox="1">
            <a:spLocks noGrp="1"/>
          </p:cNvSpPr>
          <p:nvPr>
            <p:ph type="body" idx="1"/>
          </p:nvPr>
        </p:nvSpPr>
        <p:spPr>
          <a:xfrm>
            <a:off x="609600" y="1604640"/>
            <a:ext cx="10972320" cy="3977280"/>
          </a:xfrm>
          <a:prstGeom prst="rect">
            <a:avLst/>
          </a:prstGeom>
          <a:noFill/>
          <a:ln>
            <a:noFill/>
          </a:ln>
        </p:spPr>
        <p:txBody>
          <a:bodyPr spcFirstLastPara="1" wrap="square" lIns="0" tIns="0" rIns="0" bIns="0" anchor="t" anchorCtr="0">
            <a:normAutofit/>
          </a:bodyPr>
          <a:lstStyle>
            <a:lvl1pPr marL="457200" marR="0" lvl="0" indent="-335270" algn="l" rtl="0">
              <a:lnSpc>
                <a:spcPct val="90000"/>
              </a:lnSpc>
              <a:spcBef>
                <a:spcPts val="1889"/>
              </a:spcBef>
              <a:spcAft>
                <a:spcPts val="0"/>
              </a:spcAft>
              <a:buClr>
                <a:srgbClr val="000000"/>
              </a:buClr>
              <a:buSzPts val="1680"/>
              <a:buFont typeface="Noto Sans Symbols"/>
              <a:buChar char="●"/>
              <a:defRPr sz="3733" b="0" i="0" u="none" strike="noStrike" cap="none">
                <a:solidFill>
                  <a:schemeClr val="dk1"/>
                </a:solidFill>
                <a:latin typeface="Arial"/>
                <a:ea typeface="Arial"/>
                <a:cs typeface="Arial"/>
                <a:sym typeface="Arial"/>
              </a:defRPr>
            </a:lvl1pPr>
            <a:lvl2pPr marL="914400" marR="0" lvl="1" indent="-431800" algn="l" rtl="0">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3"/>
        <p:cNvGrpSpPr/>
        <p:nvPr/>
      </p:nvGrpSpPr>
      <p:grpSpPr>
        <a:xfrm>
          <a:off x="0" y="0"/>
          <a:ext cx="0" cy="0"/>
          <a:chOff x="0" y="0"/>
          <a:chExt cx="0" cy="0"/>
        </a:xfrm>
      </p:grpSpPr>
      <p:sp>
        <p:nvSpPr>
          <p:cNvPr id="1284" name="Google Shape;1284;p103"/>
          <p:cNvSpPr txBox="1">
            <a:spLocks noGrp="1"/>
          </p:cNvSpPr>
          <p:nvPr>
            <p:ph type="title"/>
          </p:nvPr>
        </p:nvSpPr>
        <p:spPr>
          <a:xfrm>
            <a:off x="609600" y="273600"/>
            <a:ext cx="10971840" cy="114432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5867"/>
              <a:buFont typeface="Arial"/>
              <a:buNone/>
              <a:defRPr sz="5867"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85" name="Google Shape;1285;p103"/>
          <p:cNvSpPr txBox="1">
            <a:spLocks noGrp="1"/>
          </p:cNvSpPr>
          <p:nvPr>
            <p:ph type="body" idx="1"/>
          </p:nvPr>
        </p:nvSpPr>
        <p:spPr>
          <a:xfrm>
            <a:off x="609600" y="1604640"/>
            <a:ext cx="10971840" cy="3976800"/>
          </a:xfrm>
          <a:prstGeom prst="rect">
            <a:avLst/>
          </a:prstGeom>
          <a:noFill/>
          <a:ln>
            <a:noFill/>
          </a:ln>
        </p:spPr>
        <p:txBody>
          <a:bodyPr spcFirstLastPara="1" wrap="square" lIns="0" tIns="0" rIns="0" bIns="0" anchor="t" anchorCtr="0">
            <a:normAutofit/>
          </a:bodyPr>
          <a:lstStyle>
            <a:lvl1pPr marL="457200" marR="0" lvl="0" indent="-335270" algn="l" rtl="0">
              <a:lnSpc>
                <a:spcPct val="90000"/>
              </a:lnSpc>
              <a:spcBef>
                <a:spcPts val="1889"/>
              </a:spcBef>
              <a:spcAft>
                <a:spcPts val="0"/>
              </a:spcAft>
              <a:buClr>
                <a:srgbClr val="000000"/>
              </a:buClr>
              <a:buSzPts val="1680"/>
              <a:buFont typeface="Noto Sans Symbols"/>
              <a:buChar char="●"/>
              <a:defRPr sz="3733" b="0" i="0" u="none" strike="noStrike" cap="none">
                <a:solidFill>
                  <a:schemeClr val="dk1"/>
                </a:solidFill>
                <a:latin typeface="Arial"/>
                <a:ea typeface="Arial"/>
                <a:cs typeface="Arial"/>
                <a:sym typeface="Arial"/>
              </a:defRPr>
            </a:lvl1pPr>
            <a:lvl2pPr marL="914400" marR="0" lvl="1" indent="-431800" algn="l" rtl="0">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286" name="Google Shape;1286;p103"/>
          <p:cNvSpPr txBox="1">
            <a:spLocks noGrp="1"/>
          </p:cNvSpPr>
          <p:nvPr>
            <p:ph type="ftr" idx="11"/>
          </p:nvPr>
        </p:nvSpPr>
        <p:spPr>
          <a:xfrm>
            <a:off x="4648320" y="6356160"/>
            <a:ext cx="2894880" cy="364320"/>
          </a:xfrm>
          <a:prstGeom prst="rect">
            <a:avLst/>
          </a:prstGeom>
          <a:noFill/>
          <a:ln>
            <a:noFill/>
          </a:ln>
        </p:spPr>
        <p:txBody>
          <a:bodyPr spcFirstLastPara="1" wrap="square" lIns="90000" tIns="45000" rIns="90000" bIns="45000" anchor="ctr" anchorCtr="0">
            <a:noAutofit/>
          </a:bodyPr>
          <a:lstStyle>
            <a:lvl1pPr marR="0" lvl="0" algn="ctr" rtl="0">
              <a:lnSpc>
                <a:spcPct val="100000"/>
              </a:lnSpc>
              <a:spcBef>
                <a:spcPts val="0"/>
              </a:spcBef>
              <a:spcAft>
                <a:spcPts val="0"/>
              </a:spcAft>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7" name="Google Shape;1287;p103"/>
          <p:cNvSpPr txBox="1">
            <a:spLocks noGrp="1"/>
          </p:cNvSpPr>
          <p:nvPr>
            <p:ph type="sldNum" idx="12"/>
          </p:nvPr>
        </p:nvSpPr>
        <p:spPr>
          <a:xfrm>
            <a:off x="8077440" y="6356160"/>
            <a:ext cx="3275520" cy="364320"/>
          </a:xfrm>
          <a:prstGeom prst="rect">
            <a:avLst/>
          </a:prstGeom>
          <a:noFill/>
          <a:ln>
            <a:noFill/>
          </a:ln>
        </p:spPr>
        <p:txBody>
          <a:bodyPr spcFirstLastPara="1" wrap="square" lIns="90000" tIns="45000" rIns="90000" bIns="45000" anchor="ctr" anchorCtr="0">
            <a:noAutofit/>
          </a:bodyPr>
          <a:lstStyle>
            <a:lvl1pPr marL="0" marR="0" lvl="0" indent="0" algn="r" rtl="0">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1pPr>
            <a:lvl2pPr marL="0" marR="0" lvl="1" indent="0" algn="r" rtl="0">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2pPr>
            <a:lvl3pPr marL="0" marR="0" lvl="2" indent="0" algn="r" rtl="0">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3pPr>
            <a:lvl4pPr marL="0" marR="0" lvl="3" indent="0" algn="r" rtl="0">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4pPr>
            <a:lvl5pPr marL="0" marR="0" lvl="4" indent="0" algn="r" rtl="0">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5pPr>
            <a:lvl6pPr marL="0" marR="0" lvl="5" indent="0" algn="r" rtl="0">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6pPr>
            <a:lvl7pPr marL="0" marR="0" lvl="6" indent="0" algn="r" rtl="0">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7pPr>
            <a:lvl8pPr marL="0" marR="0" lvl="7" indent="0" algn="r" rtl="0">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8pPr>
            <a:lvl9pPr marL="0" marR="0" lvl="8" indent="0" algn="r" rtl="0">
              <a:lnSpc>
                <a:spcPct val="100000"/>
              </a:lnSpc>
              <a:spcBef>
                <a:spcPts val="0"/>
              </a:spcBef>
              <a:buClr>
                <a:srgbClr val="8B8B8B"/>
              </a:buClr>
              <a:buSzPts val="1200"/>
              <a:buFont typeface="Quattrocento Sans"/>
              <a:buNone/>
              <a:defRPr sz="1200" b="0" strike="noStrike">
                <a:solidFill>
                  <a:srgbClr val="8B8B8B"/>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288" name="Google Shape;1288;p103"/>
          <p:cNvSpPr txBox="1">
            <a:spLocks noGrp="1"/>
          </p:cNvSpPr>
          <p:nvPr>
            <p:ph type="dt" idx="10"/>
          </p:nvPr>
        </p:nvSpPr>
        <p:spPr>
          <a:xfrm>
            <a:off x="838080" y="6356160"/>
            <a:ext cx="3275520" cy="364320"/>
          </a:xfrm>
          <a:prstGeom prst="rect">
            <a:avLst/>
          </a:prstGeom>
          <a:noFill/>
          <a:ln>
            <a:noFill/>
          </a:ln>
        </p:spPr>
        <p:txBody>
          <a:bodyPr spcFirstLastPara="1" wrap="square" lIns="90000" tIns="45000" rIns="90000" bIns="45000" anchor="ctr" anchorCtr="0">
            <a:noAutofit/>
          </a:bodyPr>
          <a:lstStyle>
            <a:lvl1pPr marR="0" lvl="0" algn="l" rtl="0">
              <a:spcBef>
                <a:spcPts val="0"/>
              </a:spcBef>
              <a:spcAft>
                <a:spcPts val="0"/>
              </a:spcAft>
              <a:buSzPts val="1400"/>
              <a:buNone/>
              <a:defRPr sz="1867" b="0" strike="noStrik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EBAAA-29B5-4AF5-BC5F-7E580C29002D}" type="datetimeFigureOut">
              <a:rPr lang="en-US" smtClean="0"/>
              <a:t>3/9/2026</a:t>
            </a:fld>
            <a:endParaRPr lang="en-US"/>
          </a:p>
        </p:txBody>
      </p:sp>
      <p:sp>
        <p:nvSpPr>
          <p:cNvPr id="5" name="Footer Placeholder 4"/>
          <p:cNvSpPr>
            <a:spLocks noGrp="1"/>
          </p:cNvSpPr>
          <p:nvPr>
            <p:ph type="ftr" sz="quarter" idx="3"/>
          </p:nvPr>
        </p:nvSpPr>
        <p:spPr>
          <a:xfrm>
            <a:off x="4648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77201" y="6356354"/>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en-US" smtClean="0"/>
              <a:t>‹#›</a:t>
            </a:fld>
            <a:endParaRPr lang="en-US"/>
          </a:p>
        </p:txBody>
      </p:sp>
    </p:spTree>
    <p:extLst>
      <p:ext uri="{BB962C8B-B14F-4D97-AF65-F5344CB8AC3E}">
        <p14:creationId xmlns:p14="http://schemas.microsoft.com/office/powerpoint/2010/main" val="185901809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l" defTabSz="914133" rtl="0" eaLnBrk="1" latinLnBrk="0" hangingPunct="1">
        <a:spcBef>
          <a:spcPct val="0"/>
        </a:spcBef>
        <a:buNone/>
        <a:defRPr sz="4399" kern="1200">
          <a:solidFill>
            <a:schemeClr val="tx1"/>
          </a:solidFill>
          <a:latin typeface="+mj-lt"/>
          <a:ea typeface="+mj-ea"/>
          <a:cs typeface="+mj-cs"/>
        </a:defRPr>
      </a:lvl1pPr>
    </p:titleStyle>
    <p:bodyStyle>
      <a:lvl1pPr marL="228533" indent="-228533" algn="l" defTabSz="914133" rtl="0" eaLnBrk="1" latinLnBrk="0" hangingPunct="1">
        <a:lnSpc>
          <a:spcPct val="90000"/>
        </a:lnSpc>
        <a:spcBef>
          <a:spcPct val="30000"/>
        </a:spcBef>
        <a:buFont typeface="Arial" panose="020B0604020202020204" pitchFamily="34" charset="0"/>
        <a:buChar char="•"/>
        <a:defRPr sz="2799" kern="1200">
          <a:solidFill>
            <a:schemeClr val="tx1"/>
          </a:solidFill>
          <a:latin typeface="+mn-lt"/>
          <a:ea typeface="+mn-ea"/>
          <a:cs typeface="+mn-cs"/>
        </a:defRPr>
      </a:lvl1pPr>
      <a:lvl2pPr marL="685600" indent="-228533" algn="l" defTabSz="914133"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2666" indent="-228533" algn="l" defTabSz="914133"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599733" indent="-228533" algn="l" defTabSz="914133"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6801" indent="-228533" algn="l" defTabSz="914133"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3866" indent="-228533" algn="l" defTabSz="914133"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0934" indent="-228533" algn="l" defTabSz="914133"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8000" indent="-228533" algn="l" defTabSz="914133"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5067" indent="-228533" algn="l" defTabSz="914133"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33" rtl="0" eaLnBrk="1" latinLnBrk="0" hangingPunct="1">
        <a:defRPr sz="1800" kern="1200">
          <a:solidFill>
            <a:schemeClr val="tx1"/>
          </a:solidFill>
          <a:latin typeface="+mn-lt"/>
          <a:ea typeface="+mn-ea"/>
          <a:cs typeface="+mn-cs"/>
        </a:defRPr>
      </a:lvl1pPr>
      <a:lvl2pPr marL="457067" algn="l" defTabSz="914133" rtl="0" eaLnBrk="1" latinLnBrk="0" hangingPunct="1">
        <a:defRPr sz="1800" kern="1200">
          <a:solidFill>
            <a:schemeClr val="tx1"/>
          </a:solidFill>
          <a:latin typeface="+mn-lt"/>
          <a:ea typeface="+mn-ea"/>
          <a:cs typeface="+mn-cs"/>
        </a:defRPr>
      </a:lvl2pPr>
      <a:lvl3pPr marL="914133" algn="l" defTabSz="914133" rtl="0" eaLnBrk="1" latinLnBrk="0" hangingPunct="1">
        <a:defRPr sz="1800" kern="1200">
          <a:solidFill>
            <a:schemeClr val="tx1"/>
          </a:solidFill>
          <a:latin typeface="+mn-lt"/>
          <a:ea typeface="+mn-ea"/>
          <a:cs typeface="+mn-cs"/>
        </a:defRPr>
      </a:lvl3pPr>
      <a:lvl4pPr marL="1371200" algn="l" defTabSz="914133" rtl="0" eaLnBrk="1" latinLnBrk="0" hangingPunct="1">
        <a:defRPr sz="1800" kern="1200">
          <a:solidFill>
            <a:schemeClr val="tx1"/>
          </a:solidFill>
          <a:latin typeface="+mn-lt"/>
          <a:ea typeface="+mn-ea"/>
          <a:cs typeface="+mn-cs"/>
        </a:defRPr>
      </a:lvl4pPr>
      <a:lvl5pPr marL="1828266" algn="l" defTabSz="914133" rtl="0" eaLnBrk="1" latinLnBrk="0" hangingPunct="1">
        <a:defRPr sz="1800" kern="1200">
          <a:solidFill>
            <a:schemeClr val="tx1"/>
          </a:solidFill>
          <a:latin typeface="+mn-lt"/>
          <a:ea typeface="+mn-ea"/>
          <a:cs typeface="+mn-cs"/>
        </a:defRPr>
      </a:lvl5pPr>
      <a:lvl6pPr marL="2285334" algn="l" defTabSz="914133" rtl="0" eaLnBrk="1" latinLnBrk="0" hangingPunct="1">
        <a:defRPr sz="1800" kern="1200">
          <a:solidFill>
            <a:schemeClr val="tx1"/>
          </a:solidFill>
          <a:latin typeface="+mn-lt"/>
          <a:ea typeface="+mn-ea"/>
          <a:cs typeface="+mn-cs"/>
        </a:defRPr>
      </a:lvl6pPr>
      <a:lvl7pPr marL="2742399" algn="l" defTabSz="914133" rtl="0" eaLnBrk="1" latinLnBrk="0" hangingPunct="1">
        <a:defRPr sz="1800" kern="1200">
          <a:solidFill>
            <a:schemeClr val="tx1"/>
          </a:solidFill>
          <a:latin typeface="+mn-lt"/>
          <a:ea typeface="+mn-ea"/>
          <a:cs typeface="+mn-cs"/>
        </a:defRPr>
      </a:lvl7pPr>
      <a:lvl8pPr marL="3199467" algn="l" defTabSz="914133" rtl="0" eaLnBrk="1" latinLnBrk="0" hangingPunct="1">
        <a:defRPr sz="1800" kern="1200">
          <a:solidFill>
            <a:schemeClr val="tx1"/>
          </a:solidFill>
          <a:latin typeface="+mn-lt"/>
          <a:ea typeface="+mn-ea"/>
          <a:cs typeface="+mn-cs"/>
        </a:defRPr>
      </a:lvl8pPr>
      <a:lvl9pPr marL="3656533" algn="l" defTabSz="9141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90.xml"/><Relationship Id="rId6" Type="http://schemas.openxmlformats.org/officeDocument/2006/relationships/hyperlink" Target="mailto:http://13.71.18.76:8087/" TargetMode="External"/><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138.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9.svg"/><Relationship Id="rId7" Type="http://schemas.openxmlformats.org/officeDocument/2006/relationships/image" Target="../media/image35.jpg"/><Relationship Id="rId2" Type="http://schemas.openxmlformats.org/officeDocument/2006/relationships/image" Target="../media/image28.png"/><Relationship Id="rId1" Type="http://schemas.openxmlformats.org/officeDocument/2006/relationships/slideLayout" Target="../slideLayouts/slideLayout138.xml"/><Relationship Id="rId6" Type="http://schemas.openxmlformats.org/officeDocument/2006/relationships/image" Target="../media/image34.jpg"/><Relationship Id="rId5" Type="http://schemas.openxmlformats.org/officeDocument/2006/relationships/image" Target="../media/image31.svg"/><Relationship Id="rId10" Type="http://schemas.openxmlformats.org/officeDocument/2006/relationships/image" Target="../media/image33.svg"/><Relationship Id="rId4" Type="http://schemas.openxmlformats.org/officeDocument/2006/relationships/image" Target="../media/image30.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38.xml"/><Relationship Id="rId6" Type="http://schemas.openxmlformats.org/officeDocument/2006/relationships/image" Target="../media/image37.png"/><Relationship Id="rId5" Type="http://schemas.openxmlformats.org/officeDocument/2006/relationships/image" Target="../media/image31.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38.xml"/><Relationship Id="rId6" Type="http://schemas.openxmlformats.org/officeDocument/2006/relationships/image" Target="../media/image38.jp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png"/><Relationship Id="rId3" Type="http://schemas.openxmlformats.org/officeDocument/2006/relationships/image" Target="../media/image29.svg"/><Relationship Id="rId7" Type="http://schemas.openxmlformats.org/officeDocument/2006/relationships/image" Target="../media/image31.svg"/><Relationship Id="rId12" Type="http://schemas.openxmlformats.org/officeDocument/2006/relationships/image" Target="../media/image43.jpeg"/><Relationship Id="rId2" Type="http://schemas.openxmlformats.org/officeDocument/2006/relationships/image" Target="../media/image28.png"/><Relationship Id="rId1" Type="http://schemas.openxmlformats.org/officeDocument/2006/relationships/slideLayout" Target="../slideLayouts/slideLayout138.xml"/><Relationship Id="rId6" Type="http://schemas.openxmlformats.org/officeDocument/2006/relationships/image" Target="../media/image30.png"/><Relationship Id="rId11" Type="http://schemas.openxmlformats.org/officeDocument/2006/relationships/image" Target="../media/image42.jpg"/><Relationship Id="rId5" Type="http://schemas.openxmlformats.org/officeDocument/2006/relationships/image" Target="../media/image33.svg"/><Relationship Id="rId10" Type="http://schemas.openxmlformats.org/officeDocument/2006/relationships/image" Target="../media/image41.jpg"/><Relationship Id="rId4" Type="http://schemas.openxmlformats.org/officeDocument/2006/relationships/image" Target="../media/image32.png"/><Relationship Id="rId9"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3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138.xml"/><Relationship Id="rId6" Type="http://schemas.openxmlformats.org/officeDocument/2006/relationships/image" Target="../media/image46.jpg"/><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16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62.xml"/><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6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4.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91.xml"/></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image" Target="../media/image6.gif"/><Relationship Id="rId1" Type="http://schemas.openxmlformats.org/officeDocument/2006/relationships/slideLayout" Target="../slideLayouts/slideLayout22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1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20.xm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80.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53.xml"/><Relationship Id="rId5" Type="http://schemas.openxmlformats.org/officeDocument/2006/relationships/image" Target="../media/image4.png"/><Relationship Id="rId4" Type="http://schemas.openxmlformats.org/officeDocument/2006/relationships/image" Target="../media/image6.gif"/></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89.png"/><Relationship Id="rId5" Type="http://schemas.openxmlformats.org/officeDocument/2006/relationships/image" Target="../media/image4.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9.png"/><Relationship Id="rId1" Type="http://schemas.openxmlformats.org/officeDocument/2006/relationships/slideLayout" Target="../slideLayouts/slideLayout12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91.xml"/><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93.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g"/><Relationship Id="rId7" Type="http://schemas.openxmlformats.org/officeDocument/2006/relationships/image" Target="../media/image109.jpg"/><Relationship Id="rId2" Type="http://schemas.openxmlformats.org/officeDocument/2006/relationships/notesSlide" Target="../notesSlides/notesSlide26.xml"/><Relationship Id="rId1" Type="http://schemas.openxmlformats.org/officeDocument/2006/relationships/slideLayout" Target="../slideLayouts/slideLayout92.xml"/><Relationship Id="rId6" Type="http://schemas.openxmlformats.org/officeDocument/2006/relationships/image" Target="../media/image108.jpg"/><Relationship Id="rId11" Type="http://schemas.openxmlformats.org/officeDocument/2006/relationships/image" Target="../media/image113.jpg"/><Relationship Id="rId5" Type="http://schemas.openxmlformats.org/officeDocument/2006/relationships/image" Target="../media/image107.jpg"/><Relationship Id="rId10" Type="http://schemas.openxmlformats.org/officeDocument/2006/relationships/image" Target="../media/image112.jpg"/><Relationship Id="rId4" Type="http://schemas.openxmlformats.org/officeDocument/2006/relationships/image" Target="../media/image106.jpg"/><Relationship Id="rId9" Type="http://schemas.openxmlformats.org/officeDocument/2006/relationships/image" Target="../media/image111.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Layout" Target="../slideLayouts/slideLayout1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Layout" Target="../slideLayouts/slideLayout1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143.xml"/><Relationship Id="rId4" Type="http://schemas.openxmlformats.org/officeDocument/2006/relationships/image" Target="../media/image14.jp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9.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9.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43.xml"/><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139.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8.xml"/><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38.xml"/><Relationship Id="rId5" Type="http://schemas.openxmlformats.org/officeDocument/2006/relationships/image" Target="../media/image126.png"/><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38.xml"/><Relationship Id="rId4" Type="http://schemas.openxmlformats.org/officeDocument/2006/relationships/image" Target="../media/image127.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38.xml"/><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38.xml"/><Relationship Id="rId6" Type="http://schemas.openxmlformats.org/officeDocument/2006/relationships/hyperlink" Target="https://aishe.gov.in/" TargetMode="External"/><Relationship Id="rId5" Type="http://schemas.openxmlformats.org/officeDocument/2006/relationships/hyperlink" Target="https://onos.gov.in/instituteList" TargetMode="External"/><Relationship Id="rId4" Type="http://schemas.openxmlformats.org/officeDocument/2006/relationships/hyperlink" Target="https://onos.gov.in/ums/check-register"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38.xml"/><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38.xml"/><Relationship Id="rId4" Type="http://schemas.openxmlformats.org/officeDocument/2006/relationships/image" Target="../media/image130.png"/></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38.xml"/><Relationship Id="rId4" Type="http://schemas.openxmlformats.org/officeDocument/2006/relationships/image" Target="../media/image131.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38.xm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38.xml"/><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55.xml"/></Relationships>
</file>

<file path=ppt/slides/_rels/slide7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55.xml"/></Relationships>
</file>

<file path=ppt/slides/_rels/slide7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Shape 1891"/>
        <p:cNvGrpSpPr/>
        <p:nvPr/>
      </p:nvGrpSpPr>
      <p:grpSpPr>
        <a:xfrm>
          <a:off x="0" y="0"/>
          <a:ext cx="0" cy="0"/>
          <a:chOff x="0" y="0"/>
          <a:chExt cx="0" cy="0"/>
        </a:xfrm>
      </p:grpSpPr>
      <p:sp>
        <p:nvSpPr>
          <p:cNvPr id="1892" name="Google Shape;1892;p1"/>
          <p:cNvSpPr/>
          <p:nvPr/>
        </p:nvSpPr>
        <p:spPr>
          <a:xfrm>
            <a:off x="205466" y="1759503"/>
            <a:ext cx="8190987" cy="1351971"/>
          </a:xfrm>
          <a:prstGeom prst="rect">
            <a:avLst/>
          </a:prstGeom>
          <a:noFill/>
          <a:ln>
            <a:noFill/>
          </a:ln>
        </p:spPr>
        <p:txBody>
          <a:bodyPr spcFirstLastPara="1" wrap="square" lIns="119950" tIns="59975" rIns="119950" bIns="59975" anchor="t" anchorCtr="0">
            <a:spAutoFit/>
          </a:bodyPr>
          <a:lstStyle/>
          <a:p>
            <a:pPr marL="0" marR="0" lvl="0" indent="0" algn="l" rtl="0">
              <a:spcBef>
                <a:spcPts val="0"/>
              </a:spcBef>
              <a:spcAft>
                <a:spcPts val="0"/>
              </a:spcAft>
              <a:buNone/>
            </a:pPr>
            <a:r>
              <a:rPr lang="en-US" sz="4799" b="1" i="0" u="none" strike="noStrike" cap="none" dirty="0">
                <a:solidFill>
                  <a:srgbClr val="F2F2F2"/>
                </a:solidFill>
                <a:latin typeface="Arial"/>
                <a:ea typeface="Arial"/>
                <a:cs typeface="Arial"/>
                <a:sym typeface="Arial"/>
              </a:rPr>
              <a:t>INFLIBNET Centre </a:t>
            </a:r>
            <a:endParaRPr sz="4799"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r>
              <a:rPr lang="en-US" sz="3199" b="1" i="0" u="none" strike="noStrike" cap="none" dirty="0">
                <a:solidFill>
                  <a:srgbClr val="FFC000"/>
                </a:solidFill>
                <a:latin typeface="Arial"/>
                <a:ea typeface="Arial"/>
                <a:cs typeface="Arial"/>
                <a:sym typeface="Arial"/>
              </a:rPr>
              <a:t>Major Activities &amp; Services</a:t>
            </a:r>
            <a:endParaRPr dirty="0"/>
          </a:p>
        </p:txBody>
      </p:sp>
      <p:pic>
        <p:nvPicPr>
          <p:cNvPr id="1893" name="Google Shape;1893;p1"/>
          <p:cNvPicPr preferRelativeResize="0"/>
          <p:nvPr/>
        </p:nvPicPr>
        <p:blipFill rotWithShape="1">
          <a:blip r:embed="rId3">
            <a:alphaModFix/>
          </a:blip>
          <a:srcRect/>
          <a:stretch/>
        </p:blipFill>
        <p:spPr>
          <a:xfrm>
            <a:off x="7816373" y="707888"/>
            <a:ext cx="4029991" cy="3768459"/>
          </a:xfrm>
          <a:prstGeom prst="rect">
            <a:avLst/>
          </a:prstGeom>
          <a:noFill/>
          <a:ln>
            <a:noFill/>
          </a:ln>
        </p:spPr>
      </p:pic>
      <p:grpSp>
        <p:nvGrpSpPr>
          <p:cNvPr id="1894" name="Google Shape;1894;p1"/>
          <p:cNvGrpSpPr/>
          <p:nvPr/>
        </p:nvGrpSpPr>
        <p:grpSpPr>
          <a:xfrm>
            <a:off x="2928859" y="5310403"/>
            <a:ext cx="9117146" cy="1547597"/>
            <a:chOff x="2159640" y="3981960"/>
            <a:chExt cx="6839640" cy="1161000"/>
          </a:xfrm>
        </p:grpSpPr>
        <p:grpSp>
          <p:nvGrpSpPr>
            <p:cNvPr id="1895" name="Google Shape;1895;p1"/>
            <p:cNvGrpSpPr/>
            <p:nvPr/>
          </p:nvGrpSpPr>
          <p:grpSpPr>
            <a:xfrm>
              <a:off x="2159640" y="3981960"/>
              <a:ext cx="6839640" cy="1161000"/>
              <a:chOff x="2159640" y="3981960"/>
              <a:chExt cx="6839640" cy="1161000"/>
            </a:xfrm>
          </p:grpSpPr>
          <p:sp>
            <p:nvSpPr>
              <p:cNvPr id="1896" name="Google Shape;1896;p1"/>
              <p:cNvSpPr/>
              <p:nvPr/>
            </p:nvSpPr>
            <p:spPr>
              <a:xfrm>
                <a:off x="5232600" y="4214160"/>
                <a:ext cx="3766680" cy="731160"/>
              </a:xfrm>
              <a:prstGeom prst="rect">
                <a:avLst/>
              </a:prstGeom>
              <a:solidFill>
                <a:srgbClr val="1E43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b="0" i="0" u="none" strike="noStrike" cap="none">
                  <a:solidFill>
                    <a:srgbClr val="000000"/>
                  </a:solidFill>
                  <a:latin typeface="Arial"/>
                  <a:ea typeface="Arial"/>
                  <a:cs typeface="Arial"/>
                  <a:sym typeface="Arial"/>
                </a:endParaRPr>
              </a:p>
            </p:txBody>
          </p:sp>
          <p:grpSp>
            <p:nvGrpSpPr>
              <p:cNvPr id="1897" name="Google Shape;1897;p1"/>
              <p:cNvGrpSpPr/>
              <p:nvPr/>
            </p:nvGrpSpPr>
            <p:grpSpPr>
              <a:xfrm>
                <a:off x="2159640" y="3981960"/>
                <a:ext cx="3070800" cy="1161000"/>
                <a:chOff x="2159640" y="3981960"/>
                <a:chExt cx="3070800" cy="1161000"/>
              </a:xfrm>
            </p:grpSpPr>
            <p:sp>
              <p:nvSpPr>
                <p:cNvPr id="1898" name="Google Shape;1898;p1"/>
                <p:cNvSpPr/>
                <p:nvPr/>
              </p:nvSpPr>
              <p:spPr>
                <a:xfrm flipH="1">
                  <a:off x="4818960" y="3981960"/>
                  <a:ext cx="411480" cy="1161000"/>
                </a:xfrm>
                <a:prstGeom prst="flowChartManualInput">
                  <a:avLst/>
                </a:prstGeom>
                <a:solidFill>
                  <a:srgbClr val="1E43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b="0" i="0" u="none" strike="noStrike" cap="none">
                    <a:solidFill>
                      <a:srgbClr val="000000"/>
                    </a:solidFill>
                    <a:latin typeface="Arial"/>
                    <a:ea typeface="Arial"/>
                    <a:cs typeface="Arial"/>
                    <a:sym typeface="Arial"/>
                  </a:endParaRPr>
                </a:p>
              </p:txBody>
            </p:sp>
            <p:sp>
              <p:nvSpPr>
                <p:cNvPr id="1899" name="Google Shape;1899;p1"/>
                <p:cNvSpPr/>
                <p:nvPr/>
              </p:nvSpPr>
              <p:spPr>
                <a:xfrm>
                  <a:off x="3059280" y="3981960"/>
                  <a:ext cx="1759680" cy="865080"/>
                </a:xfrm>
                <a:prstGeom prst="rect">
                  <a:avLst/>
                </a:prstGeom>
                <a:solidFill>
                  <a:srgbClr val="1E43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b="0" i="0" u="none" strike="noStrike" cap="none">
                    <a:solidFill>
                      <a:srgbClr val="000000"/>
                    </a:solidFill>
                    <a:latin typeface="Arial"/>
                    <a:ea typeface="Arial"/>
                    <a:cs typeface="Arial"/>
                    <a:sym typeface="Arial"/>
                  </a:endParaRPr>
                </a:p>
              </p:txBody>
            </p:sp>
            <p:sp>
              <p:nvSpPr>
                <p:cNvPr id="1900" name="Google Shape;1900;p1"/>
                <p:cNvSpPr/>
                <p:nvPr/>
              </p:nvSpPr>
              <p:spPr>
                <a:xfrm flipH="1">
                  <a:off x="2159640" y="3981960"/>
                  <a:ext cx="897120" cy="865080"/>
                </a:xfrm>
                <a:prstGeom prst="flowChartDelay">
                  <a:avLst/>
                </a:prstGeom>
                <a:solidFill>
                  <a:srgbClr val="1E43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b="0" i="0" u="none" strike="noStrike" cap="none">
                    <a:solidFill>
                      <a:srgbClr val="000000"/>
                    </a:solidFill>
                    <a:latin typeface="Arial"/>
                    <a:ea typeface="Arial"/>
                    <a:cs typeface="Arial"/>
                    <a:sym typeface="Arial"/>
                  </a:endParaRPr>
                </a:p>
              </p:txBody>
            </p:sp>
            <p:sp>
              <p:nvSpPr>
                <p:cNvPr id="1901" name="Google Shape;1901;p1"/>
                <p:cNvSpPr/>
                <p:nvPr/>
              </p:nvSpPr>
              <p:spPr>
                <a:xfrm>
                  <a:off x="2276280" y="4118040"/>
                  <a:ext cx="687240" cy="597960"/>
                </a:xfrm>
                <a:prstGeom prst="ellipse">
                  <a:avLst/>
                </a:prstGeom>
                <a:solidFill>
                  <a:srgbClr val="1E43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b="0" i="0" u="none" strike="noStrike" cap="none">
                    <a:solidFill>
                      <a:srgbClr val="000000"/>
                    </a:solidFill>
                    <a:latin typeface="Arial"/>
                    <a:ea typeface="Arial"/>
                    <a:cs typeface="Arial"/>
                    <a:sym typeface="Arial"/>
                  </a:endParaRPr>
                </a:p>
              </p:txBody>
            </p:sp>
            <p:sp>
              <p:nvSpPr>
                <p:cNvPr id="1902" name="Google Shape;1902;p1"/>
                <p:cNvSpPr/>
                <p:nvPr/>
              </p:nvSpPr>
              <p:spPr>
                <a:xfrm>
                  <a:off x="2359884" y="4187160"/>
                  <a:ext cx="2509116" cy="398625"/>
                </a:xfrm>
                <a:prstGeom prst="rect">
                  <a:avLst/>
                </a:prstGeom>
                <a:solidFill>
                  <a:srgbClr val="1E4357"/>
                </a:solidFill>
                <a:ln>
                  <a:noFill/>
                </a:ln>
              </p:spPr>
              <p:txBody>
                <a:bodyPr spcFirstLastPara="1" wrap="square" lIns="119950" tIns="59975" rIns="119950" bIns="59975" anchor="t" anchorCtr="0">
                  <a:spAutoFit/>
                </a:bodyPr>
                <a:lstStyle/>
                <a:p>
                  <a:pPr marL="0" marR="0" lvl="0" indent="0" algn="ctr" rtl="0">
                    <a:spcBef>
                      <a:spcPts val="0"/>
                    </a:spcBef>
                    <a:spcAft>
                      <a:spcPts val="0"/>
                    </a:spcAft>
                    <a:buNone/>
                  </a:pPr>
                  <a:r>
                    <a:rPr lang="en-US" sz="2666" b="0" i="0" u="none" strike="noStrike" cap="none" dirty="0">
                      <a:solidFill>
                        <a:srgbClr val="FFFFFF"/>
                      </a:solidFill>
                      <a:latin typeface="Arial"/>
                      <a:ea typeface="Arial"/>
                      <a:cs typeface="Arial"/>
                      <a:sym typeface="Arial"/>
                    </a:rPr>
                    <a:t>Abhishek Kumar</a:t>
                  </a:r>
                  <a:endParaRPr sz="2666" b="0" i="0" u="none" strike="noStrike" cap="none" dirty="0">
                    <a:solidFill>
                      <a:srgbClr val="000000"/>
                    </a:solidFill>
                    <a:latin typeface="Arial"/>
                    <a:ea typeface="Arial"/>
                    <a:cs typeface="Arial"/>
                    <a:sym typeface="Arial"/>
                  </a:endParaRPr>
                </a:p>
              </p:txBody>
            </p:sp>
          </p:grpSp>
        </p:grpSp>
        <p:sp>
          <p:nvSpPr>
            <p:cNvPr id="1903" name="Google Shape;1903;p1"/>
            <p:cNvSpPr/>
            <p:nvPr/>
          </p:nvSpPr>
          <p:spPr>
            <a:xfrm>
              <a:off x="5351400" y="4204800"/>
              <a:ext cx="3285360" cy="790200"/>
            </a:xfrm>
            <a:prstGeom prst="rect">
              <a:avLst/>
            </a:prstGeom>
            <a:solidFill>
              <a:srgbClr val="1E4357"/>
            </a:solidFill>
            <a:ln>
              <a:noFill/>
            </a:ln>
          </p:spPr>
          <p:txBody>
            <a:bodyPr spcFirstLastPara="1" wrap="square" lIns="119950" tIns="59975" rIns="119950" bIns="59975" anchor="ctr" anchorCtr="0">
              <a:noAutofit/>
            </a:bodyPr>
            <a:lstStyle/>
            <a:p>
              <a:pPr lvl="0" algn="ctr"/>
              <a:r>
                <a:rPr lang="en-US" sz="2400" dirty="0">
                  <a:solidFill>
                    <a:srgbClr val="FFFFFF"/>
                  </a:solidFill>
                </a:rPr>
                <a:t>INFLIBNET  Centre</a:t>
              </a:r>
              <a:endParaRPr lang="en-US" sz="2399" b="0" i="0" u="none" strike="noStrike" cap="none" dirty="0">
                <a:solidFill>
                  <a:srgbClr val="FFFFFF"/>
                </a:solidFill>
                <a:latin typeface="Calibri"/>
                <a:ea typeface="Calibri"/>
                <a:cs typeface="Calibri"/>
                <a:sym typeface="Calibri"/>
              </a:endParaRPr>
            </a:p>
            <a:p>
              <a:pPr marL="0" marR="0" lvl="0" indent="0" algn="ctr" rtl="0">
                <a:spcBef>
                  <a:spcPts val="0"/>
                </a:spcBef>
                <a:spcAft>
                  <a:spcPts val="0"/>
                </a:spcAft>
                <a:buNone/>
              </a:pPr>
              <a:r>
                <a:rPr lang="en-US" sz="2399" b="0" i="0" u="none" strike="noStrike" cap="none" dirty="0">
                  <a:solidFill>
                    <a:srgbClr val="FFFFFF"/>
                  </a:solidFill>
                  <a:latin typeface="Calibri"/>
                  <a:ea typeface="Calibri"/>
                  <a:cs typeface="Calibri"/>
                  <a:sym typeface="Calibri"/>
                </a:rPr>
                <a:t>Gandhinagar, Gujarat</a:t>
              </a:r>
              <a:endParaRPr sz="2399" b="0" i="0" u="none" strike="noStrike" cap="none" dirty="0">
                <a:solidFill>
                  <a:srgbClr val="000000"/>
                </a:solidFill>
                <a:latin typeface="Arial"/>
                <a:ea typeface="Arial"/>
                <a:cs typeface="Arial"/>
                <a:sym typeface="Arial"/>
              </a:endParaRPr>
            </a:p>
          </p:txBody>
        </p:sp>
      </p:grpSp>
      <p:pic>
        <p:nvPicPr>
          <p:cNvPr id="1904" name="Google Shape;1904;p1" descr="inflibnetlogo-125.png"/>
          <p:cNvPicPr preferRelativeResize="0"/>
          <p:nvPr/>
        </p:nvPicPr>
        <p:blipFill rotWithShape="1">
          <a:blip r:embed="rId4">
            <a:alphaModFix/>
          </a:blip>
          <a:srcRect/>
          <a:stretch/>
        </p:blipFill>
        <p:spPr>
          <a:xfrm>
            <a:off x="11388575" y="5583932"/>
            <a:ext cx="657429" cy="10768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EF56B-99DB-BBAD-2145-CB2C5BDBC49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12E7F24-1D92-BB36-D036-983E6FEB78AD}"/>
              </a:ext>
            </a:extLst>
          </p:cNvPr>
          <p:cNvSpPr txBox="1"/>
          <p:nvPr/>
        </p:nvSpPr>
        <p:spPr>
          <a:xfrm>
            <a:off x="198858" y="1539495"/>
            <a:ext cx="10668001" cy="350153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srgbClr val="003060"/>
                </a:solidFill>
                <a:effectLst/>
                <a:uLnTx/>
                <a:uFillTx/>
                <a:latin typeface="Aptos" panose="02110004020202020204"/>
                <a:ea typeface="+mn-ea"/>
                <a:cs typeface="Arial"/>
                <a:sym typeface="Arial"/>
              </a:rPr>
              <a:t>Phased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060"/>
              </a:solidFill>
              <a:effectLst/>
              <a:uLnTx/>
              <a:uFillTx/>
              <a:latin typeface="Aptos" panose="02110004020202020204"/>
              <a:ea typeface="+mn-ea"/>
              <a:cs typeface="Arial"/>
              <a:sym typeface="Arial"/>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Arial"/>
                <a:sym typeface="Arial"/>
              </a:rPr>
              <a:t>i</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Phase-1 (3 years) – Merge all library consortia and bring in more institutions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ii. Phase-II – include Private academic institutions through a public-private partnership model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iii. Phase-III – universal access – designated access points at public libraries</a:t>
            </a:r>
          </a:p>
        </p:txBody>
      </p:sp>
      <p:sp>
        <p:nvSpPr>
          <p:cNvPr id="13" name="Rectangle 12">
            <a:extLst>
              <a:ext uri="{FF2B5EF4-FFF2-40B4-BE49-F238E27FC236}">
                <a16:creationId xmlns:a16="http://schemas.microsoft.com/office/drawing/2014/main" id="{83932A4E-1A45-8952-B9CE-933DD70BFE41}"/>
              </a:ext>
            </a:extLst>
          </p:cNvPr>
          <p:cNvSpPr/>
          <p:nvPr/>
        </p:nvSpPr>
        <p:spPr>
          <a:xfrm>
            <a:off x="0" y="-38437"/>
            <a:ext cx="12192000" cy="1419225"/>
          </a:xfrm>
          <a:prstGeom prst="rect">
            <a:avLst/>
          </a:prstGeom>
          <a:solidFill>
            <a:srgbClr val="003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19" name="Title 1">
            <a:extLst>
              <a:ext uri="{FF2B5EF4-FFF2-40B4-BE49-F238E27FC236}">
                <a16:creationId xmlns:a16="http://schemas.microsoft.com/office/drawing/2014/main" id="{A427224B-8825-09F8-F5AD-FA520087F172}"/>
              </a:ext>
            </a:extLst>
          </p:cNvPr>
          <p:cNvSpPr txBox="1">
            <a:spLocks/>
          </p:cNvSpPr>
          <p:nvPr/>
        </p:nvSpPr>
        <p:spPr>
          <a:xfrm>
            <a:off x="314325" y="-67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Display" panose="02110004020202020204"/>
                <a:ea typeface="+mj-ea"/>
                <a:cs typeface="+mj-cs"/>
                <a:sym typeface="Arial"/>
              </a:rPr>
              <a:t>ONOS – Implementation</a:t>
            </a:r>
          </a:p>
        </p:txBody>
      </p:sp>
    </p:spTree>
    <p:extLst>
      <p:ext uri="{BB962C8B-B14F-4D97-AF65-F5344CB8AC3E}">
        <p14:creationId xmlns:p14="http://schemas.microsoft.com/office/powerpoint/2010/main" val="986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4475-01EB-D904-C23E-1F01E63D014D}"/>
              </a:ext>
            </a:extLst>
          </p:cNvPr>
          <p:cNvSpPr>
            <a:spLocks noGrp="1"/>
          </p:cNvSpPr>
          <p:nvPr>
            <p:ph type="title"/>
          </p:nvPr>
        </p:nvSpPr>
        <p:spPr>
          <a:xfrm>
            <a:off x="838201" y="365925"/>
            <a:ext cx="10515600" cy="625311"/>
          </a:xfrm>
        </p:spPr>
        <p:txBody>
          <a:bodyPr>
            <a:normAutofit fontScale="90000"/>
          </a:bodyPr>
          <a:lstStyle/>
          <a:p>
            <a:r>
              <a:rPr lang="en-US" dirty="0"/>
              <a:t>ONOS Registered Institutions Growth</a:t>
            </a:r>
          </a:p>
        </p:txBody>
      </p:sp>
      <p:pic>
        <p:nvPicPr>
          <p:cNvPr id="7" name="Content Placeholder 6">
            <a:extLst>
              <a:ext uri="{FF2B5EF4-FFF2-40B4-BE49-F238E27FC236}">
                <a16:creationId xmlns:a16="http://schemas.microsoft.com/office/drawing/2014/main" id="{05310E85-0A3E-9845-6CA5-61753E0CCB21}"/>
              </a:ext>
            </a:extLst>
          </p:cNvPr>
          <p:cNvPicPr>
            <a:picLocks noGrp="1" noChangeAspect="1"/>
          </p:cNvPicPr>
          <p:nvPr>
            <p:ph idx="1"/>
          </p:nvPr>
        </p:nvPicPr>
        <p:blipFill>
          <a:blip r:embed="rId2"/>
          <a:stretch>
            <a:fillRect/>
          </a:stretch>
        </p:blipFill>
        <p:spPr>
          <a:xfrm>
            <a:off x="1703261" y="1206483"/>
            <a:ext cx="9201612" cy="4755509"/>
          </a:xfrm>
          <a:prstGeom prst="rect">
            <a:avLst/>
          </a:prstGeom>
        </p:spPr>
      </p:pic>
      <p:sp>
        <p:nvSpPr>
          <p:cNvPr id="3" name="TextBox 2">
            <a:extLst>
              <a:ext uri="{FF2B5EF4-FFF2-40B4-BE49-F238E27FC236}">
                <a16:creationId xmlns:a16="http://schemas.microsoft.com/office/drawing/2014/main" id="{72C6DA2B-0649-315D-1CA8-FBFF8DF57D61}"/>
              </a:ext>
            </a:extLst>
          </p:cNvPr>
          <p:cNvSpPr txBox="1"/>
          <p:nvPr/>
        </p:nvSpPr>
        <p:spPr>
          <a:xfrm>
            <a:off x="4812364" y="5980461"/>
            <a:ext cx="6341998" cy="307697"/>
          </a:xfrm>
          <a:prstGeom prst="rect">
            <a:avLst/>
          </a:prstGeom>
          <a:solidFill>
            <a:schemeClr val="accent1">
              <a:lumMod val="20000"/>
              <a:lumOff val="80000"/>
            </a:schemeClr>
          </a:solidFill>
        </p:spPr>
        <p:txBody>
          <a:bodyPr wrap="square" rtlCol="0">
            <a:spAutoFit/>
          </a:bodyPr>
          <a:lstStyle/>
          <a:p>
            <a:pPr defTabSz="457063">
              <a:defRPr/>
            </a:pPr>
            <a:r>
              <a:rPr lang="en-US" dirty="0">
                <a:solidFill>
                  <a:prstClr val="black"/>
                </a:solidFill>
                <a:latin typeface="Calibri"/>
              </a:rPr>
              <a:t>Expected to Reach Targeted 6500 Institutions in next 3-4 months</a:t>
            </a:r>
          </a:p>
        </p:txBody>
      </p:sp>
    </p:spTree>
    <p:extLst>
      <p:ext uri="{BB962C8B-B14F-4D97-AF65-F5344CB8AC3E}">
        <p14:creationId xmlns:p14="http://schemas.microsoft.com/office/powerpoint/2010/main" val="2285919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18EA-3FC4-2B6E-93B6-A07130D2096D}"/>
              </a:ext>
            </a:extLst>
          </p:cNvPr>
          <p:cNvSpPr>
            <a:spLocks noGrp="1"/>
          </p:cNvSpPr>
          <p:nvPr>
            <p:ph type="title"/>
          </p:nvPr>
        </p:nvSpPr>
        <p:spPr>
          <a:xfrm>
            <a:off x="838201" y="365924"/>
            <a:ext cx="10515600" cy="638755"/>
          </a:xfrm>
        </p:spPr>
        <p:txBody>
          <a:bodyPr>
            <a:normAutofit fontScale="90000"/>
          </a:bodyPr>
          <a:lstStyle/>
          <a:p>
            <a:r>
              <a:rPr lang="en-US" dirty="0"/>
              <a:t>Downloads by member institutions</a:t>
            </a:r>
          </a:p>
        </p:txBody>
      </p:sp>
      <p:pic>
        <p:nvPicPr>
          <p:cNvPr id="7" name="Picture 6">
            <a:extLst>
              <a:ext uri="{FF2B5EF4-FFF2-40B4-BE49-F238E27FC236}">
                <a16:creationId xmlns:a16="http://schemas.microsoft.com/office/drawing/2014/main" id="{B060C35E-E4B2-DD03-37D4-2729D76CF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23" y="1004678"/>
            <a:ext cx="11312754" cy="5487398"/>
          </a:xfrm>
          <a:prstGeom prst="rect">
            <a:avLst/>
          </a:prstGeom>
        </p:spPr>
      </p:pic>
    </p:spTree>
    <p:extLst>
      <p:ext uri="{BB962C8B-B14F-4D97-AF65-F5344CB8AC3E}">
        <p14:creationId xmlns:p14="http://schemas.microsoft.com/office/powerpoint/2010/main" val="177550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A31BD-BAA2-BB42-E2CE-3F95C4DB2CB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3166396-C221-E283-FAC3-122A753E7110}"/>
              </a:ext>
            </a:extLst>
          </p:cNvPr>
          <p:cNvSpPr txBox="1"/>
          <p:nvPr/>
        </p:nvSpPr>
        <p:spPr>
          <a:xfrm>
            <a:off x="5250889" y="1270537"/>
            <a:ext cx="6473431" cy="826005"/>
          </a:xfrm>
          <a:prstGeom prst="rect">
            <a:avLst/>
          </a:prstGeom>
          <a:noFill/>
          <a:effectLst/>
        </p:spPr>
        <p:txBody>
          <a:bodyPr wrap="square" lIns="162423" tIns="81211" rIns="162423" bIns="81211" rtlCol="0">
            <a:spAutoFit/>
          </a:bodyPr>
          <a:lstStyle/>
          <a:p>
            <a:pPr marL="380652" indent="-380652" algn="just" defTabSz="1218093" eaLnBrk="0" fontAlgn="base" hangingPunct="0">
              <a:lnSpc>
                <a:spcPct val="150000"/>
              </a:lnSpc>
              <a:spcBef>
                <a:spcPct val="0"/>
              </a:spcBef>
              <a:spcAft>
                <a:spcPct val="0"/>
              </a:spcAft>
              <a:buFont typeface="Arial" panose="020B0604020202020204" pitchFamily="34" charset="0"/>
              <a:buChar char="•"/>
              <a:defRPr/>
            </a:pPr>
            <a:r>
              <a:rPr lang="en-IN" sz="2131" b="1" dirty="0">
                <a:solidFill>
                  <a:srgbClr val="002060"/>
                </a:solidFill>
                <a:latin typeface="Calibri" panose="020F0502020204030204" pitchFamily="34" charset="0"/>
                <a:cs typeface="Arial" panose="020B0604020202020204" pitchFamily="34" charset="0"/>
              </a:rPr>
              <a:t>Open access of Full-text thesis </a:t>
            </a:r>
            <a:r>
              <a:rPr lang="en-IN" sz="2131" dirty="0">
                <a:solidFill>
                  <a:prstClr val="black"/>
                </a:solidFill>
                <a:latin typeface="Calibri" panose="020F0502020204030204" pitchFamily="34" charset="0"/>
                <a:cs typeface="Arial" panose="020B0604020202020204" pitchFamily="34" charset="0"/>
              </a:rPr>
              <a:t>( </a:t>
            </a:r>
            <a:r>
              <a:rPr lang="en-IN" sz="3198" dirty="0">
                <a:solidFill>
                  <a:srgbClr val="FF0000"/>
                </a:solidFill>
                <a:latin typeface="Calibri" panose="020F0502020204030204" pitchFamily="34" charset="0"/>
                <a:cs typeface="Arial" panose="020B0604020202020204" pitchFamily="34" charset="0"/>
              </a:rPr>
              <a:t>6,60,000+</a:t>
            </a:r>
            <a:r>
              <a:rPr lang="en-IN" sz="2131" dirty="0">
                <a:solidFill>
                  <a:srgbClr val="FF0000"/>
                </a:solidFill>
                <a:latin typeface="Calibri" panose="020F0502020204030204" pitchFamily="34" charset="0"/>
                <a:cs typeface="Arial" panose="020B0604020202020204" pitchFamily="34" charset="0"/>
              </a:rPr>
              <a:t>) </a:t>
            </a:r>
            <a:endParaRPr lang="en-US" sz="2666" kern="3000" dirty="0">
              <a:solidFill>
                <a:srgbClr val="FF0000"/>
              </a:solidFill>
              <a:latin typeface="Gobold" pitchFamily="2" charset="0"/>
              <a:cs typeface="Arial" panose="020B0604020202020204" pitchFamily="34" charset="0"/>
            </a:endParaRPr>
          </a:p>
        </p:txBody>
      </p:sp>
      <p:pic>
        <p:nvPicPr>
          <p:cNvPr id="18" name="Picture 17" descr="inflibnetlogo-125.png">
            <a:extLst>
              <a:ext uri="{FF2B5EF4-FFF2-40B4-BE49-F238E27FC236}">
                <a16:creationId xmlns:a16="http://schemas.microsoft.com/office/drawing/2014/main" id="{77CA2707-2D15-BA41-C2B6-DB520F5AD174}"/>
              </a:ext>
            </a:extLst>
          </p:cNvPr>
          <p:cNvPicPr>
            <a:picLocks noChangeAspect="1"/>
          </p:cNvPicPr>
          <p:nvPr/>
        </p:nvPicPr>
        <p:blipFill>
          <a:blip r:embed="rId2" cstate="print"/>
          <a:stretch>
            <a:fillRect/>
          </a:stretch>
        </p:blipFill>
        <p:spPr>
          <a:xfrm>
            <a:off x="11259344" y="5865498"/>
            <a:ext cx="600368" cy="779698"/>
          </a:xfrm>
          <a:prstGeom prst="rect">
            <a:avLst/>
          </a:prstGeom>
        </p:spPr>
      </p:pic>
      <p:grpSp>
        <p:nvGrpSpPr>
          <p:cNvPr id="15" name="Group 14">
            <a:extLst>
              <a:ext uri="{FF2B5EF4-FFF2-40B4-BE49-F238E27FC236}">
                <a16:creationId xmlns:a16="http://schemas.microsoft.com/office/drawing/2014/main" id="{877632C6-108E-980C-6DDA-303687564839}"/>
              </a:ext>
            </a:extLst>
          </p:cNvPr>
          <p:cNvGrpSpPr/>
          <p:nvPr/>
        </p:nvGrpSpPr>
        <p:grpSpPr>
          <a:xfrm>
            <a:off x="164261" y="44635"/>
            <a:ext cx="5086626" cy="3917488"/>
            <a:chOff x="119717" y="31491"/>
            <a:chExt cx="3817951" cy="2356547"/>
          </a:xfrm>
        </p:grpSpPr>
        <p:pic>
          <p:nvPicPr>
            <p:cNvPr id="3" name="Picture 2">
              <a:extLst>
                <a:ext uri="{FF2B5EF4-FFF2-40B4-BE49-F238E27FC236}">
                  <a16:creationId xmlns:a16="http://schemas.microsoft.com/office/drawing/2014/main" id="{9A3E62A3-F36F-96B8-A032-05E226853E69}"/>
                </a:ext>
              </a:extLst>
            </p:cNvPr>
            <p:cNvPicPr>
              <a:picLocks noChangeAspect="1"/>
            </p:cNvPicPr>
            <p:nvPr/>
          </p:nvPicPr>
          <p:blipFill>
            <a:blip r:embed="rId3" cstate="print">
              <a:extLst>
                <a:ext uri="{28A0092B-C50C-407E-A947-70E740481C1C}">
                  <a14:useLocalDpi xmlns:a14="http://schemas.microsoft.com/office/drawing/2010/main" val="0"/>
                </a:ext>
              </a:extLst>
            </a:blip>
            <a:srcRect b="52360"/>
            <a:stretch/>
          </p:blipFill>
          <p:spPr>
            <a:xfrm>
              <a:off x="119717" y="31491"/>
              <a:ext cx="3817951" cy="2356547"/>
            </a:xfrm>
            <a:prstGeom prst="rect">
              <a:avLst/>
            </a:prstGeom>
          </p:spPr>
        </p:pic>
        <p:pic>
          <p:nvPicPr>
            <p:cNvPr id="10" name="Picture 9">
              <a:extLst>
                <a:ext uri="{FF2B5EF4-FFF2-40B4-BE49-F238E27FC236}">
                  <a16:creationId xmlns:a16="http://schemas.microsoft.com/office/drawing/2014/main" id="{2A66CBAC-5E7B-87DB-5B36-0818CFC1F84E}"/>
                </a:ext>
              </a:extLst>
            </p:cNvPr>
            <p:cNvPicPr>
              <a:picLocks noChangeAspect="1"/>
            </p:cNvPicPr>
            <p:nvPr/>
          </p:nvPicPr>
          <p:blipFill>
            <a:blip r:embed="rId4"/>
            <a:stretch>
              <a:fillRect/>
            </a:stretch>
          </p:blipFill>
          <p:spPr>
            <a:xfrm>
              <a:off x="539552" y="1538961"/>
              <a:ext cx="3061708" cy="760297"/>
            </a:xfrm>
            <a:prstGeom prst="rect">
              <a:avLst/>
            </a:prstGeom>
          </p:spPr>
        </p:pic>
        <p:pic>
          <p:nvPicPr>
            <p:cNvPr id="14" name="Picture 13">
              <a:extLst>
                <a:ext uri="{FF2B5EF4-FFF2-40B4-BE49-F238E27FC236}">
                  <a16:creationId xmlns:a16="http://schemas.microsoft.com/office/drawing/2014/main" id="{03646B4E-EBC5-F8F9-7809-98182825F1A4}"/>
                </a:ext>
              </a:extLst>
            </p:cNvPr>
            <p:cNvPicPr>
              <a:picLocks noChangeAspect="1"/>
            </p:cNvPicPr>
            <p:nvPr/>
          </p:nvPicPr>
          <p:blipFill>
            <a:blip r:embed="rId5"/>
            <a:stretch>
              <a:fillRect/>
            </a:stretch>
          </p:blipFill>
          <p:spPr>
            <a:xfrm>
              <a:off x="497837" y="1555331"/>
              <a:ext cx="3145137" cy="788316"/>
            </a:xfrm>
            <a:prstGeom prst="rect">
              <a:avLst/>
            </a:prstGeom>
          </p:spPr>
        </p:pic>
      </p:grpSp>
      <p:pic>
        <p:nvPicPr>
          <p:cNvPr id="9" name="Picture 8">
            <a:hlinkClick r:id="rId6"/>
            <a:extLst>
              <a:ext uri="{FF2B5EF4-FFF2-40B4-BE49-F238E27FC236}">
                <a16:creationId xmlns:a16="http://schemas.microsoft.com/office/drawing/2014/main" id="{D8771AA1-42BA-6201-32A0-84E5468226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307" y="4301694"/>
            <a:ext cx="4151691" cy="1563805"/>
          </a:xfrm>
          <a:prstGeom prst="rect">
            <a:avLst/>
          </a:prstGeom>
        </p:spPr>
      </p:pic>
      <p:pic>
        <p:nvPicPr>
          <p:cNvPr id="13" name="Picture 12">
            <a:extLst>
              <a:ext uri="{FF2B5EF4-FFF2-40B4-BE49-F238E27FC236}">
                <a16:creationId xmlns:a16="http://schemas.microsoft.com/office/drawing/2014/main" id="{12F5A1A5-AE66-CCB8-A691-F58CF5286519}"/>
              </a:ext>
            </a:extLst>
          </p:cNvPr>
          <p:cNvPicPr>
            <a:picLocks noChangeAspect="1"/>
          </p:cNvPicPr>
          <p:nvPr/>
        </p:nvPicPr>
        <p:blipFill>
          <a:blip r:embed="rId8"/>
          <a:stretch>
            <a:fillRect/>
          </a:stretch>
        </p:blipFill>
        <p:spPr>
          <a:xfrm>
            <a:off x="5250889" y="4182957"/>
            <a:ext cx="6608826" cy="2462240"/>
          </a:xfrm>
          <a:prstGeom prst="rect">
            <a:avLst/>
          </a:prstGeom>
        </p:spPr>
      </p:pic>
      <p:pic>
        <p:nvPicPr>
          <p:cNvPr id="6" name="Picture 5">
            <a:extLst>
              <a:ext uri="{FF2B5EF4-FFF2-40B4-BE49-F238E27FC236}">
                <a16:creationId xmlns:a16="http://schemas.microsoft.com/office/drawing/2014/main" id="{AF28493B-3F6E-FB7F-EADD-31771896F493}"/>
              </a:ext>
            </a:extLst>
          </p:cNvPr>
          <p:cNvPicPr>
            <a:picLocks noChangeAspect="1"/>
          </p:cNvPicPr>
          <p:nvPr/>
        </p:nvPicPr>
        <p:blipFill>
          <a:blip r:embed="rId9"/>
          <a:stretch>
            <a:fillRect/>
          </a:stretch>
        </p:blipFill>
        <p:spPr>
          <a:xfrm>
            <a:off x="5754655" y="2688334"/>
            <a:ext cx="5378528" cy="902831"/>
          </a:xfrm>
          <a:prstGeom prst="rect">
            <a:avLst/>
          </a:prstGeom>
        </p:spPr>
      </p:pic>
    </p:spTree>
    <p:extLst>
      <p:ext uri="{BB962C8B-B14F-4D97-AF65-F5344CB8AC3E}">
        <p14:creationId xmlns:p14="http://schemas.microsoft.com/office/powerpoint/2010/main" val="197557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9">
          <a:extLst>
            <a:ext uri="{FF2B5EF4-FFF2-40B4-BE49-F238E27FC236}">
              <a16:creationId xmlns:a16="http://schemas.microsoft.com/office/drawing/2014/main" id="{1FFADE8F-85F2-8037-2FC1-DB1066A3C8B5}"/>
            </a:ext>
          </a:extLst>
        </p:cNvPr>
        <p:cNvGrpSpPr/>
        <p:nvPr/>
      </p:nvGrpSpPr>
      <p:grpSpPr>
        <a:xfrm>
          <a:off x="0" y="0"/>
          <a:ext cx="0" cy="0"/>
          <a:chOff x="0" y="0"/>
          <a:chExt cx="0" cy="0"/>
        </a:xfrm>
      </p:grpSpPr>
      <p:pic>
        <p:nvPicPr>
          <p:cNvPr id="2560" name="Google Shape;2560;p42">
            <a:hlinkClick r:id="rId3"/>
            <a:extLst>
              <a:ext uri="{FF2B5EF4-FFF2-40B4-BE49-F238E27FC236}">
                <a16:creationId xmlns:a16="http://schemas.microsoft.com/office/drawing/2014/main" id="{AD5272C0-420F-F7EE-556E-8114A4DDE902}"/>
              </a:ext>
            </a:extLst>
          </p:cNvPr>
          <p:cNvPicPr preferRelativeResize="0"/>
          <p:nvPr/>
        </p:nvPicPr>
        <p:blipFill rotWithShape="1">
          <a:blip r:embed="rId4">
            <a:alphaModFix/>
          </a:blip>
          <a:srcRect/>
          <a:stretch/>
        </p:blipFill>
        <p:spPr>
          <a:xfrm>
            <a:off x="4019074" y="4706452"/>
            <a:ext cx="4153853" cy="1564619"/>
          </a:xfrm>
          <a:prstGeom prst="rect">
            <a:avLst/>
          </a:prstGeom>
          <a:noFill/>
          <a:ln>
            <a:noFill/>
          </a:ln>
        </p:spPr>
      </p:pic>
      <p:pic>
        <p:nvPicPr>
          <p:cNvPr id="2561" name="Google Shape;2561;p42" descr="INFLIBNET Centre - Wikipedia">
            <a:extLst>
              <a:ext uri="{FF2B5EF4-FFF2-40B4-BE49-F238E27FC236}">
                <a16:creationId xmlns:a16="http://schemas.microsoft.com/office/drawing/2014/main" id="{4754ADE0-D3AA-25AC-D4CC-F8A4325E7AD0}"/>
              </a:ext>
            </a:extLst>
          </p:cNvPr>
          <p:cNvPicPr preferRelativeResize="0"/>
          <p:nvPr/>
        </p:nvPicPr>
        <p:blipFill rotWithShape="1">
          <a:blip r:embed="rId5">
            <a:alphaModFix/>
          </a:blip>
          <a:srcRect/>
          <a:stretch/>
        </p:blipFill>
        <p:spPr>
          <a:xfrm>
            <a:off x="61101" y="5562058"/>
            <a:ext cx="863525" cy="1197422"/>
          </a:xfrm>
          <a:prstGeom prst="rect">
            <a:avLst/>
          </a:prstGeom>
          <a:noFill/>
          <a:ln>
            <a:noFill/>
          </a:ln>
        </p:spPr>
      </p:pic>
      <p:pic>
        <p:nvPicPr>
          <p:cNvPr id="2562" name="Google Shape;2562;p42" descr="Ugc Logo - Ugc Net - Free Transparent PNG Download - PNGkey">
            <a:extLst>
              <a:ext uri="{FF2B5EF4-FFF2-40B4-BE49-F238E27FC236}">
                <a16:creationId xmlns:a16="http://schemas.microsoft.com/office/drawing/2014/main" id="{AA95735F-A716-9C28-C2B1-C51F384323F2}"/>
              </a:ext>
            </a:extLst>
          </p:cNvPr>
          <p:cNvPicPr preferRelativeResize="0"/>
          <p:nvPr/>
        </p:nvPicPr>
        <p:blipFill rotWithShape="1">
          <a:blip r:embed="rId6">
            <a:alphaModFix/>
          </a:blip>
          <a:srcRect l="19865" r="17808"/>
          <a:stretch/>
        </p:blipFill>
        <p:spPr>
          <a:xfrm>
            <a:off x="11104160" y="5710660"/>
            <a:ext cx="1086254" cy="1048820"/>
          </a:xfrm>
          <a:prstGeom prst="rect">
            <a:avLst/>
          </a:prstGeom>
          <a:noFill/>
          <a:ln>
            <a:noFill/>
          </a:ln>
        </p:spPr>
      </p:pic>
      <p:sp>
        <p:nvSpPr>
          <p:cNvPr id="2563" name="Google Shape;2563;p42">
            <a:extLst>
              <a:ext uri="{FF2B5EF4-FFF2-40B4-BE49-F238E27FC236}">
                <a16:creationId xmlns:a16="http://schemas.microsoft.com/office/drawing/2014/main" id="{758899A1-9A4F-7BF1-EA6A-1A43ECBE98B5}"/>
              </a:ext>
            </a:extLst>
          </p:cNvPr>
          <p:cNvSpPr txBox="1">
            <a:spLocks noGrp="1"/>
          </p:cNvSpPr>
          <p:nvPr>
            <p:ph type="ctrTitle"/>
          </p:nvPr>
        </p:nvSpPr>
        <p:spPr>
          <a:xfrm>
            <a:off x="2591712" y="5949264"/>
            <a:ext cx="8353813" cy="714618"/>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5"/>
              </a:buClr>
              <a:buSzPts val="2799"/>
              <a:buFont typeface="Quattrocento Sans"/>
              <a:buNone/>
            </a:pPr>
            <a:r>
              <a:rPr lang="en-US" sz="2799" b="1">
                <a:solidFill>
                  <a:schemeClr val="accent5"/>
                </a:solidFill>
              </a:rPr>
              <a:t>A Gateway to Researchers for resources</a:t>
            </a:r>
            <a:endParaRPr sz="4799" b="1">
              <a:solidFill>
                <a:schemeClr val="accent5"/>
              </a:solidFill>
            </a:endParaRPr>
          </a:p>
        </p:txBody>
      </p:sp>
      <p:pic>
        <p:nvPicPr>
          <p:cNvPr id="2564" name="Google Shape;2564;p42">
            <a:extLst>
              <a:ext uri="{FF2B5EF4-FFF2-40B4-BE49-F238E27FC236}">
                <a16:creationId xmlns:a16="http://schemas.microsoft.com/office/drawing/2014/main" id="{5C808411-45F2-DCA8-F72D-80E0BCD9719C}"/>
              </a:ext>
            </a:extLst>
          </p:cNvPr>
          <p:cNvPicPr preferRelativeResize="0"/>
          <p:nvPr/>
        </p:nvPicPr>
        <p:blipFill rotWithShape="1">
          <a:blip r:embed="rId7">
            <a:alphaModFix/>
          </a:blip>
          <a:srcRect/>
          <a:stretch/>
        </p:blipFill>
        <p:spPr>
          <a:xfrm>
            <a:off x="153948" y="407005"/>
            <a:ext cx="11391333" cy="3885188"/>
          </a:xfrm>
          <a:prstGeom prst="rect">
            <a:avLst/>
          </a:prstGeom>
          <a:noFill/>
          <a:ln>
            <a:noFill/>
          </a:ln>
        </p:spPr>
      </p:pic>
    </p:spTree>
    <p:extLst>
      <p:ext uri="{BB962C8B-B14F-4D97-AF65-F5344CB8AC3E}">
        <p14:creationId xmlns:p14="http://schemas.microsoft.com/office/powerpoint/2010/main" val="3323466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0118D3-6E50-4A2A-12AF-7A6F5CBC934E}"/>
              </a:ext>
            </a:extLst>
          </p:cNvPr>
          <p:cNvSpPr/>
          <p:nvPr/>
        </p:nvSpPr>
        <p:spPr>
          <a:xfrm>
            <a:off x="158206"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Knowledge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(How to do PhD)</a:t>
            </a:r>
          </a:p>
        </p:txBody>
      </p:sp>
      <p:sp>
        <p:nvSpPr>
          <p:cNvPr id="7" name="Rectangle: Rounded Corners 6">
            <a:extLst>
              <a:ext uri="{FF2B5EF4-FFF2-40B4-BE49-F238E27FC236}">
                <a16:creationId xmlns:a16="http://schemas.microsoft.com/office/drawing/2014/main" id="{CEAF00D3-9041-C39D-C99A-5F49D636942A}"/>
              </a:ext>
            </a:extLst>
          </p:cNvPr>
          <p:cNvSpPr/>
          <p:nvPr/>
        </p:nvSpPr>
        <p:spPr>
          <a:xfrm>
            <a:off x="1878512"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Review of Literature</a:t>
            </a:r>
            <a:endParaRPr kumimoji="0" lang="en-GB" sz="15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D8BA1081-51FD-D9C8-9C62-D175C095841B}"/>
              </a:ext>
            </a:extLst>
          </p:cNvPr>
          <p:cNvSpPr/>
          <p:nvPr/>
        </p:nvSpPr>
        <p:spPr>
          <a:xfrm>
            <a:off x="3598818"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Chapters Writing (Scholarly Content)</a:t>
            </a:r>
          </a:p>
        </p:txBody>
      </p:sp>
      <p:sp>
        <p:nvSpPr>
          <p:cNvPr id="10" name="Rectangle: Rounded Corners 9">
            <a:extLst>
              <a:ext uri="{FF2B5EF4-FFF2-40B4-BE49-F238E27FC236}">
                <a16:creationId xmlns:a16="http://schemas.microsoft.com/office/drawing/2014/main" id="{A12F7C68-DDCB-28CA-29CB-0CBD87D7B33A}"/>
              </a:ext>
            </a:extLst>
          </p:cNvPr>
          <p:cNvSpPr/>
          <p:nvPr/>
        </p:nvSpPr>
        <p:spPr>
          <a:xfrm>
            <a:off x="5319124"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Publications</a:t>
            </a:r>
          </a:p>
        </p:txBody>
      </p:sp>
      <p:sp>
        <p:nvSpPr>
          <p:cNvPr id="11" name="Rectangle: Rounded Corners 10">
            <a:extLst>
              <a:ext uri="{FF2B5EF4-FFF2-40B4-BE49-F238E27FC236}">
                <a16:creationId xmlns:a16="http://schemas.microsoft.com/office/drawing/2014/main" id="{40A19B76-85EF-9B32-699D-647437FE1A84}"/>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Reference Management</a:t>
            </a:r>
          </a:p>
        </p:txBody>
      </p:sp>
      <p:sp>
        <p:nvSpPr>
          <p:cNvPr id="12" name="Rectangle: Rounded Corners 11">
            <a:extLst>
              <a:ext uri="{FF2B5EF4-FFF2-40B4-BE49-F238E27FC236}">
                <a16:creationId xmlns:a16="http://schemas.microsoft.com/office/drawing/2014/main" id="{A98F5B66-A1D3-C529-5B18-CB2FCD5FEF13}"/>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RDC/ DRC/RAC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(Committee) </a:t>
            </a:r>
          </a:p>
        </p:txBody>
      </p:sp>
      <p:sp>
        <p:nvSpPr>
          <p:cNvPr id="13" name="Rectangle: Rounded Corners 12">
            <a:extLst>
              <a:ext uri="{FF2B5EF4-FFF2-40B4-BE49-F238E27FC236}">
                <a16:creationId xmlns:a16="http://schemas.microsoft.com/office/drawing/2014/main" id="{9F219FEA-9FA9-6248-B5E0-C6DD8E79C4FA}"/>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Interaction with Guide</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pic>
        <p:nvPicPr>
          <p:cNvPr id="14" name="Picture 13">
            <a:extLst>
              <a:ext uri="{FF2B5EF4-FFF2-40B4-BE49-F238E27FC236}">
                <a16:creationId xmlns:a16="http://schemas.microsoft.com/office/drawing/2014/main" id="{DB1396AE-9C5F-B5A7-2B12-41DA983EFF7A}"/>
              </a:ext>
            </a:extLst>
          </p:cNvPr>
          <p:cNvPicPr>
            <a:picLocks noChangeAspect="1"/>
          </p:cNvPicPr>
          <p:nvPr/>
        </p:nvPicPr>
        <p:blipFill>
          <a:blip r:embed="rId3"/>
          <a:stretch>
            <a:fillRect/>
          </a:stretch>
        </p:blipFill>
        <p:spPr>
          <a:xfrm>
            <a:off x="224335" y="1241815"/>
            <a:ext cx="11454856" cy="4321575"/>
          </a:xfrm>
          <a:prstGeom prst="rect">
            <a:avLst/>
          </a:prstGeom>
        </p:spPr>
      </p:pic>
      <p:pic>
        <p:nvPicPr>
          <p:cNvPr id="27" name="Graphic 26">
            <a:extLst>
              <a:ext uri="{FF2B5EF4-FFF2-40B4-BE49-F238E27FC236}">
                <a16:creationId xmlns:a16="http://schemas.microsoft.com/office/drawing/2014/main" id="{48755DEB-6326-D265-4AED-01D405BDA7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8287" y="4419629"/>
            <a:ext cx="3781425" cy="3524250"/>
          </a:xfrm>
          <a:prstGeom prst="rect">
            <a:avLst/>
          </a:prstGeom>
        </p:spPr>
      </p:pic>
      <p:sp>
        <p:nvSpPr>
          <p:cNvPr id="28" name="Oval 27">
            <a:extLst>
              <a:ext uri="{FF2B5EF4-FFF2-40B4-BE49-F238E27FC236}">
                <a16:creationId xmlns:a16="http://schemas.microsoft.com/office/drawing/2014/main" id="{285EAF26-46AB-C7E6-3FA4-95C394E1D17E}"/>
              </a:ext>
            </a:extLst>
          </p:cNvPr>
          <p:cNvSpPr/>
          <p:nvPr/>
        </p:nvSpPr>
        <p:spPr>
          <a:xfrm>
            <a:off x="10233244" y="5232400"/>
            <a:ext cx="1727200" cy="1727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8E0FF27C-CB37-73CC-7AAD-8B53CAD06FE4}"/>
              </a:ext>
            </a:extLst>
          </p:cNvPr>
          <p:cNvSpPr txBox="1"/>
          <p:nvPr/>
        </p:nvSpPr>
        <p:spPr>
          <a:xfrm>
            <a:off x="10295345" y="6181754"/>
            <a:ext cx="161725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RESEARCHER</a:t>
            </a:r>
          </a:p>
        </p:txBody>
      </p:sp>
      <p:pic>
        <p:nvPicPr>
          <p:cNvPr id="30" name="Graphic 29">
            <a:extLst>
              <a:ext uri="{FF2B5EF4-FFF2-40B4-BE49-F238E27FC236}">
                <a16:creationId xmlns:a16="http://schemas.microsoft.com/office/drawing/2014/main" id="{10930C6E-B6FB-1509-E6D3-66A0727F1F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76990" y="5524500"/>
            <a:ext cx="1590675" cy="571500"/>
          </a:xfrm>
          <a:prstGeom prst="rect">
            <a:avLst/>
          </a:prstGeom>
        </p:spPr>
      </p:pic>
      <p:pic>
        <p:nvPicPr>
          <p:cNvPr id="16" name="Graphic 15">
            <a:extLst>
              <a:ext uri="{FF2B5EF4-FFF2-40B4-BE49-F238E27FC236}">
                <a16:creationId xmlns:a16="http://schemas.microsoft.com/office/drawing/2014/main" id="{886CE84B-1C5C-065A-2EDE-74432D7B9E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4464" y="6162971"/>
            <a:ext cx="893701" cy="491912"/>
          </a:xfrm>
          <a:prstGeom prst="rect">
            <a:avLst/>
          </a:prstGeom>
        </p:spPr>
      </p:pic>
    </p:spTree>
    <p:extLst>
      <p:ext uri="{BB962C8B-B14F-4D97-AF65-F5344CB8AC3E}">
        <p14:creationId xmlns:p14="http://schemas.microsoft.com/office/powerpoint/2010/main" val="2465700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8755DEB-6326-D265-4AED-01D405BDA7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8287" y="4419629"/>
            <a:ext cx="3781425" cy="3524250"/>
          </a:xfrm>
          <a:prstGeom prst="rect">
            <a:avLst/>
          </a:prstGeom>
        </p:spPr>
      </p:pic>
      <p:sp>
        <p:nvSpPr>
          <p:cNvPr id="28" name="Oval 27">
            <a:extLst>
              <a:ext uri="{FF2B5EF4-FFF2-40B4-BE49-F238E27FC236}">
                <a16:creationId xmlns:a16="http://schemas.microsoft.com/office/drawing/2014/main" id="{285EAF26-46AB-C7E6-3FA4-95C394E1D17E}"/>
              </a:ext>
            </a:extLst>
          </p:cNvPr>
          <p:cNvSpPr/>
          <p:nvPr/>
        </p:nvSpPr>
        <p:spPr>
          <a:xfrm>
            <a:off x="10185399" y="5318154"/>
            <a:ext cx="1727200" cy="1727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EA0118D3-6E50-4A2A-12AF-7A6F5CBC934E}"/>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Knowledge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(How to do PhD)</a:t>
            </a:r>
          </a:p>
        </p:txBody>
      </p:sp>
      <p:sp>
        <p:nvSpPr>
          <p:cNvPr id="7" name="Rectangle: Rounded Corners 6">
            <a:extLst>
              <a:ext uri="{FF2B5EF4-FFF2-40B4-BE49-F238E27FC236}">
                <a16:creationId xmlns:a16="http://schemas.microsoft.com/office/drawing/2014/main" id="{CEAF00D3-9041-C39D-C99A-5F49D636942A}"/>
              </a:ext>
            </a:extLst>
          </p:cNvPr>
          <p:cNvSpPr/>
          <p:nvPr/>
        </p:nvSpPr>
        <p:spPr>
          <a:xfrm>
            <a:off x="1878512"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Review of Literature</a:t>
            </a:r>
            <a:endParaRPr kumimoji="0" lang="en-GB" sz="15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D8BA1081-51FD-D9C8-9C62-D175C095841B}"/>
              </a:ext>
            </a:extLst>
          </p:cNvPr>
          <p:cNvSpPr/>
          <p:nvPr/>
        </p:nvSpPr>
        <p:spPr>
          <a:xfrm>
            <a:off x="3598818"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Chapters Writing (Scholarly Content)</a:t>
            </a:r>
          </a:p>
        </p:txBody>
      </p:sp>
      <p:sp>
        <p:nvSpPr>
          <p:cNvPr id="10" name="Rectangle: Rounded Corners 9">
            <a:extLst>
              <a:ext uri="{FF2B5EF4-FFF2-40B4-BE49-F238E27FC236}">
                <a16:creationId xmlns:a16="http://schemas.microsoft.com/office/drawing/2014/main" id="{A12F7C68-DDCB-28CA-29CB-0CBD87D7B33A}"/>
              </a:ext>
            </a:extLst>
          </p:cNvPr>
          <p:cNvSpPr/>
          <p:nvPr/>
        </p:nvSpPr>
        <p:spPr>
          <a:xfrm>
            <a:off x="5319124"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Publications</a:t>
            </a:r>
          </a:p>
        </p:txBody>
      </p:sp>
      <p:sp>
        <p:nvSpPr>
          <p:cNvPr id="11" name="Rectangle: Rounded Corners 10">
            <a:extLst>
              <a:ext uri="{FF2B5EF4-FFF2-40B4-BE49-F238E27FC236}">
                <a16:creationId xmlns:a16="http://schemas.microsoft.com/office/drawing/2014/main" id="{40A19B76-85EF-9B32-699D-647437FE1A84}"/>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Reference Management</a:t>
            </a:r>
          </a:p>
        </p:txBody>
      </p:sp>
      <p:sp>
        <p:nvSpPr>
          <p:cNvPr id="24" name="TextBox 23">
            <a:extLst>
              <a:ext uri="{FF2B5EF4-FFF2-40B4-BE49-F238E27FC236}">
                <a16:creationId xmlns:a16="http://schemas.microsoft.com/office/drawing/2014/main" id="{8E0FF27C-CB37-73CC-7AAD-8B53CAD06FE4}"/>
              </a:ext>
            </a:extLst>
          </p:cNvPr>
          <p:cNvSpPr txBox="1"/>
          <p:nvPr/>
        </p:nvSpPr>
        <p:spPr>
          <a:xfrm>
            <a:off x="10295345" y="6181754"/>
            <a:ext cx="161725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RESEARCHER</a:t>
            </a:r>
          </a:p>
        </p:txBody>
      </p:sp>
      <p:pic>
        <p:nvPicPr>
          <p:cNvPr id="30" name="Graphic 29">
            <a:extLst>
              <a:ext uri="{FF2B5EF4-FFF2-40B4-BE49-F238E27FC236}">
                <a16:creationId xmlns:a16="http://schemas.microsoft.com/office/drawing/2014/main" id="{10930C6E-B6FB-1509-E6D3-66A0727F1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6990" y="5524500"/>
            <a:ext cx="1590675" cy="571500"/>
          </a:xfrm>
          <a:prstGeom prst="rect">
            <a:avLst/>
          </a:prstGeom>
        </p:spPr>
      </p:pic>
      <p:pic>
        <p:nvPicPr>
          <p:cNvPr id="2" name="Picture 1">
            <a:extLst>
              <a:ext uri="{FF2B5EF4-FFF2-40B4-BE49-F238E27FC236}">
                <a16:creationId xmlns:a16="http://schemas.microsoft.com/office/drawing/2014/main" id="{DC2D2FF7-E945-D79A-EF0D-BC452BDF34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2391122"/>
            <a:ext cx="2199499" cy="1952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76BFFA4A-2519-1794-141F-639F1CDBBA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3341" y="1439186"/>
            <a:ext cx="7466920" cy="3168724"/>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09E8E4C3-8839-D7CB-6B96-F105A059E5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7268" y="5052141"/>
            <a:ext cx="5808565" cy="1469410"/>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5" name="Rounded Rectangle 15">
            <a:extLst>
              <a:ext uri="{FF2B5EF4-FFF2-40B4-BE49-F238E27FC236}">
                <a16:creationId xmlns:a16="http://schemas.microsoft.com/office/drawing/2014/main" id="{41E83F39-57DD-1241-4FCF-496503E97AE8}"/>
              </a:ext>
            </a:extLst>
          </p:cNvPr>
          <p:cNvSpPr/>
          <p:nvPr/>
        </p:nvSpPr>
        <p:spPr>
          <a:xfrm>
            <a:off x="279400" y="1701072"/>
            <a:ext cx="2243379" cy="360573"/>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ptos" panose="02110004020202020204"/>
                <a:ea typeface="+mn-ea"/>
                <a:cs typeface="+mn-cs"/>
                <a:sym typeface="Arial"/>
              </a:rPr>
              <a:t>6.15 Lakhs Thesis</a:t>
            </a:r>
            <a:endParaRPr kumimoji="0" lang="en-IN" sz="1400" b="0" i="0" u="none" strike="noStrike" kern="0" cap="none" spc="0" normalizeH="0" baseline="0" noProof="0" dirty="0">
              <a:ln>
                <a:noFill/>
              </a:ln>
              <a:solidFill>
                <a:srgbClr val="FFFFFF"/>
              </a:solidFill>
              <a:effectLst/>
              <a:uLnTx/>
              <a:uFillTx/>
              <a:latin typeface="Aptos" panose="02110004020202020204"/>
              <a:ea typeface="+mn-ea"/>
              <a:cs typeface="+mn-cs"/>
              <a:sym typeface="Arial"/>
            </a:endParaRPr>
          </a:p>
        </p:txBody>
      </p:sp>
      <p:sp>
        <p:nvSpPr>
          <p:cNvPr id="9" name="Rounded Rectangle 16">
            <a:extLst>
              <a:ext uri="{FF2B5EF4-FFF2-40B4-BE49-F238E27FC236}">
                <a16:creationId xmlns:a16="http://schemas.microsoft.com/office/drawing/2014/main" id="{4C1B1ECA-0FB8-D9AC-E323-C1606C8EDCCA}"/>
              </a:ext>
            </a:extLst>
          </p:cNvPr>
          <p:cNvSpPr/>
          <p:nvPr/>
        </p:nvSpPr>
        <p:spPr>
          <a:xfrm>
            <a:off x="751500" y="5607956"/>
            <a:ext cx="1727399" cy="36057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ptos" panose="02110004020202020204"/>
                <a:ea typeface="+mn-ea"/>
                <a:cs typeface="+mn-cs"/>
                <a:sym typeface="Arial"/>
              </a:rPr>
              <a:t>My Favourite</a:t>
            </a:r>
            <a:endParaRPr kumimoji="0" lang="en-IN" sz="1400" b="0" i="0" u="none" strike="noStrike" kern="0" cap="none" spc="0" normalizeH="0" baseline="0" noProof="0" dirty="0">
              <a:ln>
                <a:noFill/>
              </a:ln>
              <a:solidFill>
                <a:srgbClr val="FFFFFF"/>
              </a:solidFill>
              <a:effectLst/>
              <a:uLnTx/>
              <a:uFillTx/>
              <a:latin typeface="Aptos" panose="02110004020202020204"/>
              <a:ea typeface="+mn-ea"/>
              <a:cs typeface="+mn-cs"/>
              <a:sym typeface="Arial"/>
            </a:endParaRPr>
          </a:p>
        </p:txBody>
      </p:sp>
      <p:cxnSp>
        <p:nvCxnSpPr>
          <p:cNvPr id="14" name="Google Shape;919;p22">
            <a:extLst>
              <a:ext uri="{FF2B5EF4-FFF2-40B4-BE49-F238E27FC236}">
                <a16:creationId xmlns:a16="http://schemas.microsoft.com/office/drawing/2014/main" id="{A5B06EE4-CBCA-F086-17FB-43BCFBF04F11}"/>
              </a:ext>
            </a:extLst>
          </p:cNvPr>
          <p:cNvCxnSpPr>
            <a:cxnSpLocks/>
          </p:cNvCxnSpPr>
          <p:nvPr/>
        </p:nvCxnSpPr>
        <p:spPr>
          <a:xfrm>
            <a:off x="1415293" y="4426094"/>
            <a:ext cx="0" cy="70771"/>
          </a:xfrm>
          <a:prstGeom prst="straightConnector1">
            <a:avLst/>
          </a:prstGeom>
          <a:noFill/>
          <a:ln w="19050" cap="flat" cmpd="sng">
            <a:solidFill>
              <a:schemeClr val="accent6"/>
            </a:solidFill>
            <a:prstDash val="solid"/>
            <a:round/>
            <a:headEnd type="none" w="sm" len="sm"/>
            <a:tailEnd type="none" w="sm" len="sm"/>
          </a:ln>
        </p:spPr>
      </p:cxnSp>
      <p:cxnSp>
        <p:nvCxnSpPr>
          <p:cNvPr id="15" name="Google Shape;919;p22">
            <a:extLst>
              <a:ext uri="{FF2B5EF4-FFF2-40B4-BE49-F238E27FC236}">
                <a16:creationId xmlns:a16="http://schemas.microsoft.com/office/drawing/2014/main" id="{F57F601C-322E-E537-7B36-408D29B521C9}"/>
              </a:ext>
            </a:extLst>
          </p:cNvPr>
          <p:cNvCxnSpPr>
            <a:cxnSpLocks/>
          </p:cNvCxnSpPr>
          <p:nvPr/>
        </p:nvCxnSpPr>
        <p:spPr>
          <a:xfrm>
            <a:off x="1415294" y="2391122"/>
            <a:ext cx="0" cy="59182"/>
          </a:xfrm>
          <a:prstGeom prst="straightConnector1">
            <a:avLst/>
          </a:prstGeom>
          <a:noFill/>
          <a:ln w="19050" cap="flat" cmpd="sng">
            <a:solidFill>
              <a:schemeClr val="accent6"/>
            </a:solidFill>
            <a:prstDash val="solid"/>
            <a:round/>
            <a:headEnd type="none" w="sm" len="sm"/>
            <a:tailEnd type="none" w="sm" len="sm"/>
          </a:ln>
        </p:spPr>
      </p:cxnSp>
      <p:sp>
        <p:nvSpPr>
          <p:cNvPr id="16" name="Google Shape;2207;p78">
            <a:extLst>
              <a:ext uri="{FF2B5EF4-FFF2-40B4-BE49-F238E27FC236}">
                <a16:creationId xmlns:a16="http://schemas.microsoft.com/office/drawing/2014/main" id="{EA2DC083-322B-B27E-CFB4-DA3DE24968F9}"/>
              </a:ext>
            </a:extLst>
          </p:cNvPr>
          <p:cNvSpPr/>
          <p:nvPr/>
        </p:nvSpPr>
        <p:spPr>
          <a:xfrm>
            <a:off x="2722260" y="1701072"/>
            <a:ext cx="365008" cy="360573"/>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002060"/>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7" name="Google Shape;2207;p78">
            <a:extLst>
              <a:ext uri="{FF2B5EF4-FFF2-40B4-BE49-F238E27FC236}">
                <a16:creationId xmlns:a16="http://schemas.microsoft.com/office/drawing/2014/main" id="{61E82EA7-C82A-579A-8B47-492B92368C58}"/>
              </a:ext>
            </a:extLst>
          </p:cNvPr>
          <p:cNvSpPr/>
          <p:nvPr/>
        </p:nvSpPr>
        <p:spPr>
          <a:xfrm>
            <a:off x="2626465" y="5629963"/>
            <a:ext cx="365008" cy="360573"/>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002060"/>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pic>
        <p:nvPicPr>
          <p:cNvPr id="21" name="Graphic 20">
            <a:extLst>
              <a:ext uri="{FF2B5EF4-FFF2-40B4-BE49-F238E27FC236}">
                <a16:creationId xmlns:a16="http://schemas.microsoft.com/office/drawing/2014/main" id="{43E5768A-AE12-9308-1DB2-E103B64538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4464" y="6162971"/>
            <a:ext cx="893701" cy="491912"/>
          </a:xfrm>
          <a:prstGeom prst="rect">
            <a:avLst/>
          </a:prstGeom>
        </p:spPr>
      </p:pic>
      <p:sp>
        <p:nvSpPr>
          <p:cNvPr id="22" name="Rectangle: Rounded Corners 21">
            <a:extLst>
              <a:ext uri="{FF2B5EF4-FFF2-40B4-BE49-F238E27FC236}">
                <a16:creationId xmlns:a16="http://schemas.microsoft.com/office/drawing/2014/main" id="{69EA1C6B-4912-5F9A-9844-047C33B0496B}"/>
              </a:ext>
            </a:extLst>
          </p:cNvPr>
          <p:cNvSpPr/>
          <p:nvPr/>
        </p:nvSpPr>
        <p:spPr>
          <a:xfrm>
            <a:off x="10480042"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RDC/ DRC/RAC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(Committee) </a:t>
            </a:r>
          </a:p>
        </p:txBody>
      </p:sp>
      <p:sp>
        <p:nvSpPr>
          <p:cNvPr id="23" name="Rectangle: Rounded Corners 22">
            <a:extLst>
              <a:ext uri="{FF2B5EF4-FFF2-40B4-BE49-F238E27FC236}">
                <a16:creationId xmlns:a16="http://schemas.microsoft.com/office/drawing/2014/main" id="{CA1226A2-796C-1733-76EE-9030A2224818}"/>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Interaction with Guide</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
        <p:nvSpPr>
          <p:cNvPr id="25" name="Oval 24">
            <a:extLst>
              <a:ext uri="{FF2B5EF4-FFF2-40B4-BE49-F238E27FC236}">
                <a16:creationId xmlns:a16="http://schemas.microsoft.com/office/drawing/2014/main" id="{1BECB985-425A-332F-59F8-64272812A8F0}"/>
              </a:ext>
            </a:extLst>
          </p:cNvPr>
          <p:cNvSpPr/>
          <p:nvPr/>
        </p:nvSpPr>
        <p:spPr>
          <a:xfrm>
            <a:off x="8588188" y="3173506"/>
            <a:ext cx="2199499" cy="792480"/>
          </a:xfrm>
          <a:prstGeom prst="ellipse">
            <a:avLst/>
          </a:prstGeom>
          <a:noFill/>
          <a:ln w="2857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E97132"/>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278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8755DEB-6326-D265-4AED-01D405BDA7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8287" y="4419629"/>
            <a:ext cx="3781425" cy="3524250"/>
          </a:xfrm>
          <a:prstGeom prst="rect">
            <a:avLst/>
          </a:prstGeom>
        </p:spPr>
      </p:pic>
      <p:sp>
        <p:nvSpPr>
          <p:cNvPr id="28" name="Oval 27">
            <a:extLst>
              <a:ext uri="{FF2B5EF4-FFF2-40B4-BE49-F238E27FC236}">
                <a16:creationId xmlns:a16="http://schemas.microsoft.com/office/drawing/2014/main" id="{285EAF26-46AB-C7E6-3FA4-95C394E1D17E}"/>
              </a:ext>
            </a:extLst>
          </p:cNvPr>
          <p:cNvSpPr/>
          <p:nvPr/>
        </p:nvSpPr>
        <p:spPr>
          <a:xfrm>
            <a:off x="10185399" y="5318154"/>
            <a:ext cx="1727200" cy="1727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EA0118D3-6E50-4A2A-12AF-7A6F5CBC934E}"/>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Knowledge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(How to do PhD)</a:t>
            </a:r>
          </a:p>
        </p:txBody>
      </p:sp>
      <p:sp>
        <p:nvSpPr>
          <p:cNvPr id="7" name="Rectangle: Rounded Corners 6">
            <a:extLst>
              <a:ext uri="{FF2B5EF4-FFF2-40B4-BE49-F238E27FC236}">
                <a16:creationId xmlns:a16="http://schemas.microsoft.com/office/drawing/2014/main" id="{CEAF00D3-9041-C39D-C99A-5F49D636942A}"/>
              </a:ext>
            </a:extLst>
          </p:cNvPr>
          <p:cNvSpPr/>
          <p:nvPr/>
        </p:nvSpPr>
        <p:spPr>
          <a:xfrm>
            <a:off x="1878512"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Review of Literature</a:t>
            </a:r>
            <a:endParaRPr kumimoji="0" lang="en-GB" sz="15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D8BA1081-51FD-D9C8-9C62-D175C095841B}"/>
              </a:ext>
            </a:extLst>
          </p:cNvPr>
          <p:cNvSpPr/>
          <p:nvPr/>
        </p:nvSpPr>
        <p:spPr>
          <a:xfrm>
            <a:off x="3598818"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Chapters Writing (Scholarly Content)</a:t>
            </a:r>
          </a:p>
        </p:txBody>
      </p:sp>
      <p:sp>
        <p:nvSpPr>
          <p:cNvPr id="10" name="Rectangle: Rounded Corners 9">
            <a:extLst>
              <a:ext uri="{FF2B5EF4-FFF2-40B4-BE49-F238E27FC236}">
                <a16:creationId xmlns:a16="http://schemas.microsoft.com/office/drawing/2014/main" id="{A12F7C68-DDCB-28CA-29CB-0CBD87D7B33A}"/>
              </a:ext>
            </a:extLst>
          </p:cNvPr>
          <p:cNvSpPr/>
          <p:nvPr/>
        </p:nvSpPr>
        <p:spPr>
          <a:xfrm>
            <a:off x="5319124"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Publications</a:t>
            </a:r>
          </a:p>
        </p:txBody>
      </p:sp>
      <p:sp>
        <p:nvSpPr>
          <p:cNvPr id="11" name="Rectangle: Rounded Corners 10">
            <a:extLst>
              <a:ext uri="{FF2B5EF4-FFF2-40B4-BE49-F238E27FC236}">
                <a16:creationId xmlns:a16="http://schemas.microsoft.com/office/drawing/2014/main" id="{40A19B76-85EF-9B32-699D-647437FE1A84}"/>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Reference Management</a:t>
            </a:r>
          </a:p>
        </p:txBody>
      </p:sp>
      <p:sp>
        <p:nvSpPr>
          <p:cNvPr id="24" name="TextBox 23">
            <a:extLst>
              <a:ext uri="{FF2B5EF4-FFF2-40B4-BE49-F238E27FC236}">
                <a16:creationId xmlns:a16="http://schemas.microsoft.com/office/drawing/2014/main" id="{8E0FF27C-CB37-73CC-7AAD-8B53CAD06FE4}"/>
              </a:ext>
            </a:extLst>
          </p:cNvPr>
          <p:cNvSpPr txBox="1"/>
          <p:nvPr/>
        </p:nvSpPr>
        <p:spPr>
          <a:xfrm>
            <a:off x="10295345" y="6181754"/>
            <a:ext cx="161725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RESEARCHER</a:t>
            </a:r>
          </a:p>
        </p:txBody>
      </p:sp>
      <p:pic>
        <p:nvPicPr>
          <p:cNvPr id="30" name="Graphic 29">
            <a:extLst>
              <a:ext uri="{FF2B5EF4-FFF2-40B4-BE49-F238E27FC236}">
                <a16:creationId xmlns:a16="http://schemas.microsoft.com/office/drawing/2014/main" id="{10930C6E-B6FB-1509-E6D3-66A0727F1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6990" y="5524500"/>
            <a:ext cx="1590675" cy="571500"/>
          </a:xfrm>
          <a:prstGeom prst="rect">
            <a:avLst/>
          </a:prstGeom>
        </p:spPr>
      </p:pic>
      <p:grpSp>
        <p:nvGrpSpPr>
          <p:cNvPr id="80" name="Group 79">
            <a:extLst>
              <a:ext uri="{FF2B5EF4-FFF2-40B4-BE49-F238E27FC236}">
                <a16:creationId xmlns:a16="http://schemas.microsoft.com/office/drawing/2014/main" id="{0FFE3A36-4446-F2C9-56A8-2DCB5FCFC436}"/>
              </a:ext>
            </a:extLst>
          </p:cNvPr>
          <p:cNvGrpSpPr/>
          <p:nvPr/>
        </p:nvGrpSpPr>
        <p:grpSpPr>
          <a:xfrm>
            <a:off x="342896" y="1320936"/>
            <a:ext cx="10034094" cy="4128975"/>
            <a:chOff x="481506" y="1924662"/>
            <a:chExt cx="8840583" cy="2686937"/>
          </a:xfrm>
        </p:grpSpPr>
        <p:cxnSp>
          <p:nvCxnSpPr>
            <p:cNvPr id="2" name="Google Shape;1015;p48">
              <a:extLst>
                <a:ext uri="{FF2B5EF4-FFF2-40B4-BE49-F238E27FC236}">
                  <a16:creationId xmlns:a16="http://schemas.microsoft.com/office/drawing/2014/main" id="{43D54646-B583-0343-FAAD-85EFCBAE587B}"/>
                </a:ext>
              </a:extLst>
            </p:cNvPr>
            <p:cNvCxnSpPr>
              <a:cxnSpLocks/>
            </p:cNvCxnSpPr>
            <p:nvPr/>
          </p:nvCxnSpPr>
          <p:spPr>
            <a:xfrm>
              <a:off x="2995578" y="2388119"/>
              <a:ext cx="1003368" cy="855556"/>
            </a:xfrm>
            <a:prstGeom prst="bentConnector3">
              <a:avLst>
                <a:gd name="adj1" fmla="val 50000"/>
              </a:avLst>
            </a:prstGeom>
            <a:noFill/>
            <a:ln w="19050" cap="flat" cmpd="sng">
              <a:solidFill>
                <a:srgbClr val="002060"/>
              </a:solidFill>
              <a:prstDash val="solid"/>
              <a:round/>
              <a:headEnd type="none" w="med" len="med"/>
              <a:tailEnd type="diamond" w="med" len="med"/>
            </a:ln>
          </p:spPr>
        </p:cxnSp>
        <p:cxnSp>
          <p:nvCxnSpPr>
            <p:cNvPr id="3" name="Google Shape;1016;p48">
              <a:extLst>
                <a:ext uri="{FF2B5EF4-FFF2-40B4-BE49-F238E27FC236}">
                  <a16:creationId xmlns:a16="http://schemas.microsoft.com/office/drawing/2014/main" id="{F47DB1F6-97C5-C25D-AE10-CBB8080DD2FD}"/>
                </a:ext>
              </a:extLst>
            </p:cNvPr>
            <p:cNvCxnSpPr>
              <a:cxnSpLocks/>
              <a:stCxn id="15" idx="2"/>
            </p:cNvCxnSpPr>
            <p:nvPr/>
          </p:nvCxnSpPr>
          <p:spPr>
            <a:xfrm flipV="1">
              <a:off x="3179220" y="3459544"/>
              <a:ext cx="802733" cy="1614"/>
            </a:xfrm>
            <a:prstGeom prst="bentConnector3">
              <a:avLst>
                <a:gd name="adj1" fmla="val 50000"/>
              </a:avLst>
            </a:prstGeom>
            <a:noFill/>
            <a:ln w="19050" cap="flat" cmpd="sng">
              <a:solidFill>
                <a:srgbClr val="002060"/>
              </a:solidFill>
              <a:prstDash val="solid"/>
              <a:round/>
              <a:headEnd type="none" w="med" len="med"/>
              <a:tailEnd type="diamond" w="med" len="med"/>
            </a:ln>
          </p:spPr>
        </p:cxnSp>
        <p:cxnSp>
          <p:nvCxnSpPr>
            <p:cNvPr id="4" name="Google Shape;1017;p48">
              <a:extLst>
                <a:ext uri="{FF2B5EF4-FFF2-40B4-BE49-F238E27FC236}">
                  <a16:creationId xmlns:a16="http://schemas.microsoft.com/office/drawing/2014/main" id="{5CBAE9DD-3E5B-1E21-16B6-6254ECEEF837}"/>
                </a:ext>
              </a:extLst>
            </p:cNvPr>
            <p:cNvCxnSpPr>
              <a:cxnSpLocks/>
            </p:cNvCxnSpPr>
            <p:nvPr/>
          </p:nvCxnSpPr>
          <p:spPr>
            <a:xfrm flipV="1">
              <a:off x="3006562" y="3689763"/>
              <a:ext cx="999733" cy="804246"/>
            </a:xfrm>
            <a:prstGeom prst="bentConnector3">
              <a:avLst>
                <a:gd name="adj1" fmla="val 50000"/>
              </a:avLst>
            </a:prstGeom>
            <a:noFill/>
            <a:ln w="19050" cap="flat" cmpd="sng">
              <a:solidFill>
                <a:srgbClr val="002060"/>
              </a:solidFill>
              <a:prstDash val="solid"/>
              <a:round/>
              <a:headEnd type="none" w="med" len="med"/>
              <a:tailEnd type="diamond" w="med" len="med"/>
            </a:ln>
          </p:spPr>
        </p:cxnSp>
        <p:cxnSp>
          <p:nvCxnSpPr>
            <p:cNvPr id="5" name="Google Shape;1019;p48">
              <a:extLst>
                <a:ext uri="{FF2B5EF4-FFF2-40B4-BE49-F238E27FC236}">
                  <a16:creationId xmlns:a16="http://schemas.microsoft.com/office/drawing/2014/main" id="{2CB5343B-51A9-6F89-564A-536DA43DD856}"/>
                </a:ext>
              </a:extLst>
            </p:cNvPr>
            <p:cNvCxnSpPr>
              <a:cxnSpLocks/>
            </p:cNvCxnSpPr>
            <p:nvPr/>
          </p:nvCxnSpPr>
          <p:spPr>
            <a:xfrm rot="10800000">
              <a:off x="5765840" y="3435267"/>
              <a:ext cx="971278" cy="2"/>
            </a:xfrm>
            <a:prstGeom prst="bentConnector3">
              <a:avLst>
                <a:gd name="adj1" fmla="val 50000"/>
              </a:avLst>
            </a:prstGeom>
            <a:noFill/>
            <a:ln w="19050" cap="flat" cmpd="sng">
              <a:solidFill>
                <a:srgbClr val="002060"/>
              </a:solidFill>
              <a:prstDash val="solid"/>
              <a:round/>
              <a:headEnd type="none" w="med" len="med"/>
              <a:tailEnd type="diamond" w="med" len="med"/>
            </a:ln>
          </p:spPr>
        </p:cxnSp>
        <p:sp>
          <p:nvSpPr>
            <p:cNvPr id="9" name="Google Shape;1110;p23">
              <a:extLst>
                <a:ext uri="{FF2B5EF4-FFF2-40B4-BE49-F238E27FC236}">
                  <a16:creationId xmlns:a16="http://schemas.microsoft.com/office/drawing/2014/main" id="{E1A12211-5863-7E51-41E3-C811FFAC72B7}"/>
                </a:ext>
              </a:extLst>
            </p:cNvPr>
            <p:cNvSpPr/>
            <p:nvPr/>
          </p:nvSpPr>
          <p:spPr>
            <a:xfrm>
              <a:off x="510152" y="1924662"/>
              <a:ext cx="926277" cy="585567"/>
            </a:xfrm>
            <a:prstGeom prst="parallelogram">
              <a:avLst>
                <a:gd name="adj" fmla="val 53147"/>
              </a:avLst>
            </a:prstGeom>
            <a:solidFill>
              <a:srgbClr val="002060"/>
            </a:solidFill>
            <a:ln>
              <a:solidFill>
                <a:srgbClr val="00206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4" name="Google Shape;1114;p23">
              <a:extLst>
                <a:ext uri="{FF2B5EF4-FFF2-40B4-BE49-F238E27FC236}">
                  <a16:creationId xmlns:a16="http://schemas.microsoft.com/office/drawing/2014/main" id="{B1DA20F8-FC62-B846-369E-03714FF3EC1C}"/>
                </a:ext>
              </a:extLst>
            </p:cNvPr>
            <p:cNvSpPr/>
            <p:nvPr/>
          </p:nvSpPr>
          <p:spPr>
            <a:xfrm>
              <a:off x="1222580" y="2202794"/>
              <a:ext cx="2039069" cy="314735"/>
            </a:xfrm>
            <a:prstGeom prst="parallelogram">
              <a:avLst>
                <a:gd name="adj" fmla="val 49613"/>
              </a:avLst>
            </a:prstGeom>
            <a:solidFill>
              <a:srgbClr val="002060"/>
            </a:solidFill>
            <a:ln>
              <a:solidFill>
                <a:srgbClr val="00206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sp>
          <p:nvSpPr>
            <p:cNvPr id="15" name="Google Shape;1115;p23">
              <a:extLst>
                <a:ext uri="{FF2B5EF4-FFF2-40B4-BE49-F238E27FC236}">
                  <a16:creationId xmlns:a16="http://schemas.microsoft.com/office/drawing/2014/main" id="{2CE98BD7-753F-8523-45D0-090CBAB4E8B0}"/>
                </a:ext>
              </a:extLst>
            </p:cNvPr>
            <p:cNvSpPr/>
            <p:nvPr/>
          </p:nvSpPr>
          <p:spPr>
            <a:xfrm>
              <a:off x="1218226" y="3303790"/>
              <a:ext cx="2039069" cy="314735"/>
            </a:xfrm>
            <a:prstGeom prst="parallelogram">
              <a:avLst>
                <a:gd name="adj" fmla="val 49613"/>
              </a:avLst>
            </a:prstGeom>
            <a:solidFill>
              <a:srgbClr val="002060"/>
            </a:solidFill>
            <a:ln>
              <a:solidFill>
                <a:srgbClr val="00206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sp>
          <p:nvSpPr>
            <p:cNvPr id="16" name="Google Shape;1116;p23">
              <a:extLst>
                <a:ext uri="{FF2B5EF4-FFF2-40B4-BE49-F238E27FC236}">
                  <a16:creationId xmlns:a16="http://schemas.microsoft.com/office/drawing/2014/main" id="{7CBCD52B-F24C-21DF-959B-905435505C91}"/>
                </a:ext>
              </a:extLst>
            </p:cNvPr>
            <p:cNvSpPr/>
            <p:nvPr/>
          </p:nvSpPr>
          <p:spPr>
            <a:xfrm>
              <a:off x="1218226" y="4296864"/>
              <a:ext cx="2039069" cy="314735"/>
            </a:xfrm>
            <a:prstGeom prst="parallelogram">
              <a:avLst>
                <a:gd name="adj" fmla="val 49613"/>
              </a:avLst>
            </a:prstGeom>
            <a:solidFill>
              <a:srgbClr val="002060"/>
            </a:solidFill>
            <a:ln>
              <a:solidFill>
                <a:srgbClr val="00206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sp>
          <p:nvSpPr>
            <p:cNvPr id="17" name="Google Shape;1114;p23">
              <a:extLst>
                <a:ext uri="{FF2B5EF4-FFF2-40B4-BE49-F238E27FC236}">
                  <a16:creationId xmlns:a16="http://schemas.microsoft.com/office/drawing/2014/main" id="{BEAE08E8-30C2-2D30-C959-CDBAF5112E98}"/>
                </a:ext>
              </a:extLst>
            </p:cNvPr>
            <p:cNvSpPr/>
            <p:nvPr/>
          </p:nvSpPr>
          <p:spPr>
            <a:xfrm>
              <a:off x="6438789" y="3243676"/>
              <a:ext cx="2039069" cy="314735"/>
            </a:xfrm>
            <a:prstGeom prst="parallelogram">
              <a:avLst>
                <a:gd name="adj" fmla="val 49613"/>
              </a:avLst>
            </a:prstGeom>
            <a:solidFill>
              <a:srgbClr val="002060"/>
            </a:solidFill>
            <a:ln>
              <a:solidFill>
                <a:srgbClr val="00206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cxnSp>
          <p:nvCxnSpPr>
            <p:cNvPr id="18" name="Google Shape;1015;p48">
              <a:extLst>
                <a:ext uri="{FF2B5EF4-FFF2-40B4-BE49-F238E27FC236}">
                  <a16:creationId xmlns:a16="http://schemas.microsoft.com/office/drawing/2014/main" id="{6F703E0D-2A60-7297-7DC5-E4B709028F3A}"/>
                </a:ext>
              </a:extLst>
            </p:cNvPr>
            <p:cNvCxnSpPr>
              <a:cxnSpLocks/>
            </p:cNvCxnSpPr>
            <p:nvPr/>
          </p:nvCxnSpPr>
          <p:spPr>
            <a:xfrm rot="10800000" flipV="1">
              <a:off x="5773746" y="2411667"/>
              <a:ext cx="967078" cy="825373"/>
            </a:xfrm>
            <a:prstGeom prst="bentConnector3">
              <a:avLst>
                <a:gd name="adj1" fmla="val 50000"/>
              </a:avLst>
            </a:prstGeom>
            <a:noFill/>
            <a:ln w="19050" cap="flat" cmpd="sng">
              <a:solidFill>
                <a:srgbClr val="002060"/>
              </a:solidFill>
              <a:prstDash val="solid"/>
              <a:round/>
              <a:headEnd type="none" w="med" len="med"/>
              <a:tailEnd type="diamond" w="med" len="med"/>
            </a:ln>
          </p:spPr>
        </p:cxnSp>
        <p:pic>
          <p:nvPicPr>
            <p:cNvPr id="19" name="Picture 18">
              <a:extLst>
                <a:ext uri="{FF2B5EF4-FFF2-40B4-BE49-F238E27FC236}">
                  <a16:creationId xmlns:a16="http://schemas.microsoft.com/office/drawing/2014/main" id="{FE3A5236-8077-CF54-C52B-A8FF81849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8818" y="2880262"/>
              <a:ext cx="2564885" cy="1097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Google Shape;1114;p23">
              <a:extLst>
                <a:ext uri="{FF2B5EF4-FFF2-40B4-BE49-F238E27FC236}">
                  <a16:creationId xmlns:a16="http://schemas.microsoft.com/office/drawing/2014/main" id="{07355403-0206-7682-2B4C-BE2784332F10}"/>
                </a:ext>
              </a:extLst>
            </p:cNvPr>
            <p:cNvSpPr/>
            <p:nvPr/>
          </p:nvSpPr>
          <p:spPr>
            <a:xfrm>
              <a:off x="6434589" y="2230751"/>
              <a:ext cx="2039069" cy="314735"/>
            </a:xfrm>
            <a:prstGeom prst="parallelogram">
              <a:avLst>
                <a:gd name="adj" fmla="val 49613"/>
              </a:avLst>
            </a:prstGeom>
            <a:solidFill>
              <a:srgbClr val="002060"/>
            </a:solidFill>
            <a:ln>
              <a:solidFill>
                <a:srgbClr val="00206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sp>
          <p:nvSpPr>
            <p:cNvPr id="22" name="TextBox 21">
              <a:extLst>
                <a:ext uri="{FF2B5EF4-FFF2-40B4-BE49-F238E27FC236}">
                  <a16:creationId xmlns:a16="http://schemas.microsoft.com/office/drawing/2014/main" id="{78528DE9-AE5F-75BE-74BF-69C21A4C13D7}"/>
                </a:ext>
              </a:extLst>
            </p:cNvPr>
            <p:cNvSpPr txBox="1"/>
            <p:nvPr/>
          </p:nvSpPr>
          <p:spPr>
            <a:xfrm>
              <a:off x="1431801" y="2202794"/>
              <a:ext cx="1747880" cy="200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ptos" panose="02110004020202020204"/>
                  <a:ea typeface="+mn-ea"/>
                  <a:cs typeface="Arial"/>
                  <a:sym typeface="Arial"/>
                </a:rPr>
                <a:t>My Favourite</a:t>
              </a:r>
            </a:p>
          </p:txBody>
        </p:sp>
        <p:sp>
          <p:nvSpPr>
            <p:cNvPr id="23" name="TextBox 22">
              <a:extLst>
                <a:ext uri="{FF2B5EF4-FFF2-40B4-BE49-F238E27FC236}">
                  <a16:creationId xmlns:a16="http://schemas.microsoft.com/office/drawing/2014/main" id="{92AB9C13-DAC7-2365-6692-47E61B11D0B3}"/>
                </a:ext>
              </a:extLst>
            </p:cNvPr>
            <p:cNvSpPr txBox="1"/>
            <p:nvPr/>
          </p:nvSpPr>
          <p:spPr>
            <a:xfrm>
              <a:off x="1350932" y="3302024"/>
              <a:ext cx="1747880" cy="200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ptos" panose="02110004020202020204"/>
                  <a:ea typeface="+mn-ea"/>
                  <a:cs typeface="Arial"/>
                  <a:sym typeface="Arial"/>
                </a:rPr>
                <a:t>Google Scholar</a:t>
              </a:r>
            </a:p>
          </p:txBody>
        </p:sp>
        <p:sp>
          <p:nvSpPr>
            <p:cNvPr id="25" name="TextBox 24">
              <a:extLst>
                <a:ext uri="{FF2B5EF4-FFF2-40B4-BE49-F238E27FC236}">
                  <a16:creationId xmlns:a16="http://schemas.microsoft.com/office/drawing/2014/main" id="{53A0BEBC-1312-91BB-AE0D-79EC870E548A}"/>
                </a:ext>
              </a:extLst>
            </p:cNvPr>
            <p:cNvSpPr txBox="1"/>
            <p:nvPr/>
          </p:nvSpPr>
          <p:spPr>
            <a:xfrm>
              <a:off x="1380617" y="4300342"/>
              <a:ext cx="1747880" cy="200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ptos" panose="02110004020202020204"/>
                  <a:ea typeface="+mn-ea"/>
                  <a:cs typeface="Arial"/>
                  <a:sym typeface="Arial"/>
                </a:rPr>
                <a:t>IRINS</a:t>
              </a:r>
            </a:p>
          </p:txBody>
        </p:sp>
        <p:sp>
          <p:nvSpPr>
            <p:cNvPr id="26" name="TextBox 25">
              <a:extLst>
                <a:ext uri="{FF2B5EF4-FFF2-40B4-BE49-F238E27FC236}">
                  <a16:creationId xmlns:a16="http://schemas.microsoft.com/office/drawing/2014/main" id="{8246CB0E-5827-B9DA-3213-72B8084A082B}"/>
                </a:ext>
              </a:extLst>
            </p:cNvPr>
            <p:cNvSpPr txBox="1"/>
            <p:nvPr/>
          </p:nvSpPr>
          <p:spPr>
            <a:xfrm>
              <a:off x="6569156" y="2238925"/>
              <a:ext cx="1747880" cy="200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ptos" panose="02110004020202020204"/>
                  <a:ea typeface="+mn-ea"/>
                  <a:cs typeface="Arial"/>
                  <a:sym typeface="Arial"/>
                </a:rPr>
                <a:t>Dept. Publications</a:t>
              </a:r>
            </a:p>
          </p:txBody>
        </p:sp>
        <p:sp>
          <p:nvSpPr>
            <p:cNvPr id="29" name="TextBox 28">
              <a:extLst>
                <a:ext uri="{FF2B5EF4-FFF2-40B4-BE49-F238E27FC236}">
                  <a16:creationId xmlns:a16="http://schemas.microsoft.com/office/drawing/2014/main" id="{FBE9EC33-61CB-D22A-F6C5-857EB9CCDF83}"/>
                </a:ext>
              </a:extLst>
            </p:cNvPr>
            <p:cNvSpPr txBox="1"/>
            <p:nvPr/>
          </p:nvSpPr>
          <p:spPr>
            <a:xfrm>
              <a:off x="6540584" y="3269243"/>
              <a:ext cx="2277521" cy="320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ptos" panose="02110004020202020204"/>
                  <a:ea typeface="+mn-ea"/>
                  <a:cs typeface="Arial"/>
                  <a:sym typeface="Arial"/>
                </a:rPr>
                <a:t>Search (Open Sources)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sp>
          <p:nvSpPr>
            <p:cNvPr id="31" name="TextBox 30">
              <a:extLst>
                <a:ext uri="{FF2B5EF4-FFF2-40B4-BE49-F238E27FC236}">
                  <a16:creationId xmlns:a16="http://schemas.microsoft.com/office/drawing/2014/main" id="{6E665AE3-A27D-133A-E410-DE684B6A8B44}"/>
                </a:ext>
              </a:extLst>
            </p:cNvPr>
            <p:cNvSpPr txBox="1"/>
            <p:nvPr/>
          </p:nvSpPr>
          <p:spPr>
            <a:xfrm>
              <a:off x="6612861" y="4367749"/>
              <a:ext cx="1747880" cy="190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FFFFFF"/>
                  </a:solidFill>
                  <a:effectLst/>
                  <a:uLnTx/>
                  <a:uFillTx/>
                  <a:latin typeface="Aptos" panose="02110004020202020204"/>
                  <a:ea typeface="+mn-ea"/>
                  <a:cs typeface="Arial"/>
                  <a:sym typeface="Arial"/>
                </a:rPr>
                <a:t>Zotero</a:t>
              </a:r>
            </a:p>
          </p:txBody>
        </p:sp>
        <p:sp>
          <p:nvSpPr>
            <p:cNvPr id="32" name="Google Shape;1110;p23">
              <a:extLst>
                <a:ext uri="{FF2B5EF4-FFF2-40B4-BE49-F238E27FC236}">
                  <a16:creationId xmlns:a16="http://schemas.microsoft.com/office/drawing/2014/main" id="{7C69F2D4-8AC7-0C5E-2B5B-58E2A0482B6A}"/>
                </a:ext>
              </a:extLst>
            </p:cNvPr>
            <p:cNvSpPr/>
            <p:nvPr/>
          </p:nvSpPr>
          <p:spPr>
            <a:xfrm>
              <a:off x="515138" y="3017113"/>
              <a:ext cx="926277" cy="585567"/>
            </a:xfrm>
            <a:prstGeom prst="parallelogram">
              <a:avLst>
                <a:gd name="adj" fmla="val 53147"/>
              </a:avLst>
            </a:prstGeom>
            <a:solidFill>
              <a:srgbClr val="002060"/>
            </a:solidFill>
            <a:ln>
              <a:solidFill>
                <a:srgbClr val="00206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3" name="Google Shape;1110;p23">
              <a:extLst>
                <a:ext uri="{FF2B5EF4-FFF2-40B4-BE49-F238E27FC236}">
                  <a16:creationId xmlns:a16="http://schemas.microsoft.com/office/drawing/2014/main" id="{565C727C-665D-B346-C204-9D42DEFDABB0}"/>
                </a:ext>
              </a:extLst>
            </p:cNvPr>
            <p:cNvSpPr/>
            <p:nvPr/>
          </p:nvSpPr>
          <p:spPr>
            <a:xfrm>
              <a:off x="481506" y="4022552"/>
              <a:ext cx="926277" cy="585567"/>
            </a:xfrm>
            <a:prstGeom prst="parallelogram">
              <a:avLst>
                <a:gd name="adj" fmla="val 53147"/>
              </a:avLst>
            </a:prstGeom>
            <a:solidFill>
              <a:srgbClr val="002060"/>
            </a:solidFill>
            <a:ln>
              <a:solidFill>
                <a:srgbClr val="00206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sp>
          <p:nvSpPr>
            <p:cNvPr id="34" name="Google Shape;1110;p23">
              <a:extLst>
                <a:ext uri="{FF2B5EF4-FFF2-40B4-BE49-F238E27FC236}">
                  <a16:creationId xmlns:a16="http://schemas.microsoft.com/office/drawing/2014/main" id="{97F70E0E-2358-0CE9-685A-E1072192CF68}"/>
                </a:ext>
              </a:extLst>
            </p:cNvPr>
            <p:cNvSpPr/>
            <p:nvPr/>
          </p:nvSpPr>
          <p:spPr>
            <a:xfrm>
              <a:off x="8391600" y="2961722"/>
              <a:ext cx="926277" cy="585567"/>
            </a:xfrm>
            <a:prstGeom prst="parallelogram">
              <a:avLst>
                <a:gd name="adj" fmla="val 53147"/>
              </a:avLst>
            </a:prstGeom>
            <a:solidFill>
              <a:srgbClr val="002060"/>
            </a:solidFill>
            <a:ln>
              <a:solidFill>
                <a:srgbClr val="00206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5" name="Google Shape;1110;p23">
              <a:extLst>
                <a:ext uri="{FF2B5EF4-FFF2-40B4-BE49-F238E27FC236}">
                  <a16:creationId xmlns:a16="http://schemas.microsoft.com/office/drawing/2014/main" id="{1E507608-0C91-F63B-ADE0-6C23A2F84524}"/>
                </a:ext>
              </a:extLst>
            </p:cNvPr>
            <p:cNvSpPr/>
            <p:nvPr/>
          </p:nvSpPr>
          <p:spPr>
            <a:xfrm>
              <a:off x="8395812" y="1946141"/>
              <a:ext cx="926277" cy="585567"/>
            </a:xfrm>
            <a:prstGeom prst="parallelogram">
              <a:avLst>
                <a:gd name="adj" fmla="val 53147"/>
              </a:avLst>
            </a:prstGeom>
            <a:solidFill>
              <a:srgbClr val="002060"/>
            </a:solidFill>
            <a:ln>
              <a:solidFill>
                <a:srgbClr val="00206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6" name="Google Shape;6258;p84">
              <a:extLst>
                <a:ext uri="{FF2B5EF4-FFF2-40B4-BE49-F238E27FC236}">
                  <a16:creationId xmlns:a16="http://schemas.microsoft.com/office/drawing/2014/main" id="{5E000A64-153B-F6B1-27EF-B6FCF4CCFB16}"/>
                </a:ext>
              </a:extLst>
            </p:cNvPr>
            <p:cNvSpPr/>
            <p:nvPr/>
          </p:nvSpPr>
          <p:spPr>
            <a:xfrm>
              <a:off x="795585" y="2057297"/>
              <a:ext cx="345027" cy="320295"/>
            </a:xfrm>
            <a:custGeom>
              <a:avLst/>
              <a:gdLst/>
              <a:ahLst/>
              <a:cxnLst/>
              <a:rect l="l" t="t" r="r" b="b"/>
              <a:pathLst>
                <a:path w="19601" h="18196" extrusionOk="0">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ptos" panose="02110004020202020204"/>
                <a:ea typeface="+mn-ea"/>
                <a:cs typeface="Arial"/>
                <a:sym typeface="Arial"/>
              </a:endParaRPr>
            </a:p>
          </p:txBody>
        </p:sp>
        <p:grpSp>
          <p:nvGrpSpPr>
            <p:cNvPr id="37" name="Google Shape;8857;p90">
              <a:extLst>
                <a:ext uri="{FF2B5EF4-FFF2-40B4-BE49-F238E27FC236}">
                  <a16:creationId xmlns:a16="http://schemas.microsoft.com/office/drawing/2014/main" id="{FC6457CE-92A7-5946-93F9-98E7E95670D1}"/>
                </a:ext>
              </a:extLst>
            </p:cNvPr>
            <p:cNvGrpSpPr/>
            <p:nvPr/>
          </p:nvGrpSpPr>
          <p:grpSpPr>
            <a:xfrm>
              <a:off x="745952" y="3090624"/>
              <a:ext cx="421927" cy="419371"/>
              <a:chOff x="-6689825" y="3992050"/>
              <a:chExt cx="293025" cy="291250"/>
            </a:xfrm>
            <a:solidFill>
              <a:schemeClr val="accent6"/>
            </a:solidFill>
          </p:grpSpPr>
          <p:sp>
            <p:nvSpPr>
              <p:cNvPr id="38" name="Google Shape;8858;p90">
                <a:extLst>
                  <a:ext uri="{FF2B5EF4-FFF2-40B4-BE49-F238E27FC236}">
                    <a16:creationId xmlns:a16="http://schemas.microsoft.com/office/drawing/2014/main" id="{203CDCC2-A451-2050-A5FA-AC006570BA3D}"/>
                  </a:ext>
                </a:extLst>
              </p:cNvPr>
              <p:cNvSpPr/>
              <p:nvPr/>
            </p:nvSpPr>
            <p:spPr>
              <a:xfrm>
                <a:off x="-6547275" y="3992050"/>
                <a:ext cx="30750" cy="65400"/>
              </a:xfrm>
              <a:custGeom>
                <a:avLst/>
                <a:gdLst/>
                <a:ahLst/>
                <a:cxnLst/>
                <a:rect l="l" t="t" r="r" b="b"/>
                <a:pathLst>
                  <a:path w="1230" h="2616" extrusionOk="0">
                    <a:moveTo>
                      <a:pt x="1229" y="1"/>
                    </a:moveTo>
                    <a:cubicBezTo>
                      <a:pt x="757" y="379"/>
                      <a:pt x="284" y="1355"/>
                      <a:pt x="1" y="2616"/>
                    </a:cubicBezTo>
                    <a:lnTo>
                      <a:pt x="1229" y="2616"/>
                    </a:lnTo>
                    <a:lnTo>
                      <a:pt x="122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9" name="Google Shape;8859;p90">
                <a:extLst>
                  <a:ext uri="{FF2B5EF4-FFF2-40B4-BE49-F238E27FC236}">
                    <a16:creationId xmlns:a16="http://schemas.microsoft.com/office/drawing/2014/main" id="{BFFA24E8-1FA4-E03E-D64F-14F03D6F51BC}"/>
                  </a:ext>
                </a:extLst>
              </p:cNvPr>
              <p:cNvSpPr/>
              <p:nvPr/>
            </p:nvSpPr>
            <p:spPr>
              <a:xfrm>
                <a:off x="-6547275" y="4143275"/>
                <a:ext cx="30750" cy="64600"/>
              </a:xfrm>
              <a:custGeom>
                <a:avLst/>
                <a:gdLst/>
                <a:ahLst/>
                <a:cxnLst/>
                <a:rect l="l" t="t" r="r" b="b"/>
                <a:pathLst>
                  <a:path w="1230" h="2584" extrusionOk="0">
                    <a:moveTo>
                      <a:pt x="1" y="1"/>
                    </a:moveTo>
                    <a:cubicBezTo>
                      <a:pt x="284" y="1261"/>
                      <a:pt x="757" y="2237"/>
                      <a:pt x="1229" y="2584"/>
                    </a:cubicBezTo>
                    <a:lnTo>
                      <a:pt x="122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0" name="Google Shape;8860;p90">
                <a:extLst>
                  <a:ext uri="{FF2B5EF4-FFF2-40B4-BE49-F238E27FC236}">
                    <a16:creationId xmlns:a16="http://schemas.microsoft.com/office/drawing/2014/main" id="{EECCE274-96AF-00DC-478D-0915C416D022}"/>
                  </a:ext>
                </a:extLst>
              </p:cNvPr>
              <p:cNvSpPr/>
              <p:nvPr/>
            </p:nvSpPr>
            <p:spPr>
              <a:xfrm>
                <a:off x="-6551200" y="4073975"/>
                <a:ext cx="34675" cy="51200"/>
              </a:xfrm>
              <a:custGeom>
                <a:avLst/>
                <a:gdLst/>
                <a:ahLst/>
                <a:cxnLst/>
                <a:rect l="l" t="t" r="r" b="b"/>
                <a:pathLst>
                  <a:path w="1387" h="2048" extrusionOk="0">
                    <a:moveTo>
                      <a:pt x="63" y="0"/>
                    </a:moveTo>
                    <a:cubicBezTo>
                      <a:pt x="0" y="725"/>
                      <a:pt x="0" y="1355"/>
                      <a:pt x="63" y="2048"/>
                    </a:cubicBezTo>
                    <a:lnTo>
                      <a:pt x="1386" y="2048"/>
                    </a:lnTo>
                    <a:lnTo>
                      <a:pt x="138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1" name="Google Shape;8861;p90">
                <a:extLst>
                  <a:ext uri="{FF2B5EF4-FFF2-40B4-BE49-F238E27FC236}">
                    <a16:creationId xmlns:a16="http://schemas.microsoft.com/office/drawing/2014/main" id="{847DB885-B193-CD22-DB85-743823FA31DC}"/>
                  </a:ext>
                </a:extLst>
              </p:cNvPr>
              <p:cNvSpPr/>
              <p:nvPr/>
            </p:nvSpPr>
            <p:spPr>
              <a:xfrm>
                <a:off x="-6475600" y="3994425"/>
                <a:ext cx="70125" cy="63025"/>
              </a:xfrm>
              <a:custGeom>
                <a:avLst/>
                <a:gdLst/>
                <a:ahLst/>
                <a:cxnLst/>
                <a:rect l="l" t="t" r="r" b="b"/>
                <a:pathLst>
                  <a:path w="2805" h="2521" extrusionOk="0">
                    <a:moveTo>
                      <a:pt x="1" y="0"/>
                    </a:moveTo>
                    <a:cubicBezTo>
                      <a:pt x="442" y="630"/>
                      <a:pt x="757" y="1512"/>
                      <a:pt x="946" y="2521"/>
                    </a:cubicBezTo>
                    <a:lnTo>
                      <a:pt x="2805" y="2521"/>
                    </a:lnTo>
                    <a:cubicBezTo>
                      <a:pt x="2301" y="1292"/>
                      <a:pt x="1261" y="347"/>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2" name="Google Shape;8862;p90">
                <a:extLst>
                  <a:ext uri="{FF2B5EF4-FFF2-40B4-BE49-F238E27FC236}">
                    <a16:creationId xmlns:a16="http://schemas.microsoft.com/office/drawing/2014/main" id="{CADF42FE-3642-293C-2384-3D5DE571A33A}"/>
                  </a:ext>
                </a:extLst>
              </p:cNvPr>
              <p:cNvSpPr/>
              <p:nvPr/>
            </p:nvSpPr>
            <p:spPr>
              <a:xfrm>
                <a:off x="-6449600" y="4073975"/>
                <a:ext cx="52800" cy="51200"/>
              </a:xfrm>
              <a:custGeom>
                <a:avLst/>
                <a:gdLst/>
                <a:ahLst/>
                <a:cxnLst/>
                <a:rect l="l" t="t" r="r" b="b"/>
                <a:pathLst>
                  <a:path w="2112" h="2048" extrusionOk="0">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3" name="Google Shape;8863;p90">
                <a:extLst>
                  <a:ext uri="{FF2B5EF4-FFF2-40B4-BE49-F238E27FC236}">
                    <a16:creationId xmlns:a16="http://schemas.microsoft.com/office/drawing/2014/main" id="{CD05A6B4-0CDD-21DB-39A2-7F97F93CBB7C}"/>
                  </a:ext>
                </a:extLst>
              </p:cNvPr>
              <p:cNvSpPr/>
              <p:nvPr/>
            </p:nvSpPr>
            <p:spPr>
              <a:xfrm>
                <a:off x="-6500000" y="3992050"/>
                <a:ext cx="30725" cy="65400"/>
              </a:xfrm>
              <a:custGeom>
                <a:avLst/>
                <a:gdLst/>
                <a:ahLst/>
                <a:cxnLst/>
                <a:rect l="l" t="t" r="r" b="b"/>
                <a:pathLst>
                  <a:path w="1229" h="2616" extrusionOk="0">
                    <a:moveTo>
                      <a:pt x="0" y="1"/>
                    </a:moveTo>
                    <a:lnTo>
                      <a:pt x="0" y="2616"/>
                    </a:lnTo>
                    <a:lnTo>
                      <a:pt x="1229" y="2616"/>
                    </a:lnTo>
                    <a:cubicBezTo>
                      <a:pt x="977" y="1355"/>
                      <a:pt x="473" y="379"/>
                      <a:pt x="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4" name="Google Shape;8864;p90">
                <a:extLst>
                  <a:ext uri="{FF2B5EF4-FFF2-40B4-BE49-F238E27FC236}">
                    <a16:creationId xmlns:a16="http://schemas.microsoft.com/office/drawing/2014/main" id="{829B4B6D-18F0-F1C0-2F43-C1FEB865E7F5}"/>
                  </a:ext>
                </a:extLst>
              </p:cNvPr>
              <p:cNvSpPr/>
              <p:nvPr/>
            </p:nvSpPr>
            <p:spPr>
              <a:xfrm>
                <a:off x="-6500000" y="4143275"/>
                <a:ext cx="30725" cy="64600"/>
              </a:xfrm>
              <a:custGeom>
                <a:avLst/>
                <a:gdLst/>
                <a:ahLst/>
                <a:cxnLst/>
                <a:rect l="l" t="t" r="r" b="b"/>
                <a:pathLst>
                  <a:path w="1229" h="2584" extrusionOk="0">
                    <a:moveTo>
                      <a:pt x="0" y="1"/>
                    </a:moveTo>
                    <a:lnTo>
                      <a:pt x="0" y="2584"/>
                    </a:lnTo>
                    <a:cubicBezTo>
                      <a:pt x="473" y="2237"/>
                      <a:pt x="945" y="1261"/>
                      <a:pt x="122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5" name="Google Shape;8865;p90">
                <a:extLst>
                  <a:ext uri="{FF2B5EF4-FFF2-40B4-BE49-F238E27FC236}">
                    <a16:creationId xmlns:a16="http://schemas.microsoft.com/office/drawing/2014/main" id="{79AB3074-4C47-608E-48E4-9C428F368A72}"/>
                  </a:ext>
                </a:extLst>
              </p:cNvPr>
              <p:cNvSpPr/>
              <p:nvPr/>
            </p:nvSpPr>
            <p:spPr>
              <a:xfrm>
                <a:off x="-6689825" y="4141700"/>
                <a:ext cx="149675" cy="141600"/>
              </a:xfrm>
              <a:custGeom>
                <a:avLst/>
                <a:gdLst/>
                <a:ahLst/>
                <a:cxnLst/>
                <a:rect l="l" t="t" r="r" b="b"/>
                <a:pathLst>
                  <a:path w="5987" h="5664" extrusionOk="0">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6" name="Google Shape;8866;p90">
                <a:extLst>
                  <a:ext uri="{FF2B5EF4-FFF2-40B4-BE49-F238E27FC236}">
                    <a16:creationId xmlns:a16="http://schemas.microsoft.com/office/drawing/2014/main" id="{D7FCFC2B-805A-8592-0129-F7AF70047CB3}"/>
                  </a:ext>
                </a:extLst>
              </p:cNvPr>
              <p:cNvSpPr/>
              <p:nvPr/>
            </p:nvSpPr>
            <p:spPr>
              <a:xfrm>
                <a:off x="-6475600" y="4141700"/>
                <a:ext cx="70125" cy="64600"/>
              </a:xfrm>
              <a:custGeom>
                <a:avLst/>
                <a:gdLst/>
                <a:ahLst/>
                <a:cxnLst/>
                <a:rect l="l" t="t" r="r" b="b"/>
                <a:pathLst>
                  <a:path w="2805" h="2584" extrusionOk="0">
                    <a:moveTo>
                      <a:pt x="946" y="1"/>
                    </a:moveTo>
                    <a:cubicBezTo>
                      <a:pt x="757" y="1040"/>
                      <a:pt x="442" y="1954"/>
                      <a:pt x="1" y="2584"/>
                    </a:cubicBezTo>
                    <a:cubicBezTo>
                      <a:pt x="1261" y="2174"/>
                      <a:pt x="2301" y="1229"/>
                      <a:pt x="280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7" name="Google Shape;8867;p90">
                <a:extLst>
                  <a:ext uri="{FF2B5EF4-FFF2-40B4-BE49-F238E27FC236}">
                    <a16:creationId xmlns:a16="http://schemas.microsoft.com/office/drawing/2014/main" id="{0A29D961-44B4-2EA4-50B1-2EBA6797CD9D}"/>
                  </a:ext>
                </a:extLst>
              </p:cNvPr>
              <p:cNvSpPr/>
              <p:nvPr/>
            </p:nvSpPr>
            <p:spPr>
              <a:xfrm>
                <a:off x="-6618950" y="4073975"/>
                <a:ext cx="52025" cy="51200"/>
              </a:xfrm>
              <a:custGeom>
                <a:avLst/>
                <a:gdLst/>
                <a:ahLst/>
                <a:cxnLst/>
                <a:rect l="l" t="t" r="r" b="b"/>
                <a:pathLst>
                  <a:path w="2081" h="2048" extrusionOk="0">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8" name="Google Shape;8868;p90">
                <a:extLst>
                  <a:ext uri="{FF2B5EF4-FFF2-40B4-BE49-F238E27FC236}">
                    <a16:creationId xmlns:a16="http://schemas.microsoft.com/office/drawing/2014/main" id="{60412DDD-480F-9C0D-09EF-03F90A47E344}"/>
                  </a:ext>
                </a:extLst>
              </p:cNvPr>
              <p:cNvSpPr/>
              <p:nvPr/>
            </p:nvSpPr>
            <p:spPr>
              <a:xfrm>
                <a:off x="-6610275" y="3992850"/>
                <a:ext cx="70125" cy="63025"/>
              </a:xfrm>
              <a:custGeom>
                <a:avLst/>
                <a:gdLst/>
                <a:ahLst/>
                <a:cxnLst/>
                <a:rect l="l" t="t" r="r" b="b"/>
                <a:pathLst>
                  <a:path w="2805" h="2521" extrusionOk="0">
                    <a:moveTo>
                      <a:pt x="2804" y="0"/>
                    </a:moveTo>
                    <a:lnTo>
                      <a:pt x="2804" y="0"/>
                    </a:lnTo>
                    <a:cubicBezTo>
                      <a:pt x="1544" y="410"/>
                      <a:pt x="504" y="1355"/>
                      <a:pt x="0" y="2521"/>
                    </a:cubicBezTo>
                    <a:lnTo>
                      <a:pt x="1859" y="2521"/>
                    </a:lnTo>
                    <a:cubicBezTo>
                      <a:pt x="2017" y="1575"/>
                      <a:pt x="2363" y="693"/>
                      <a:pt x="280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9" name="Google Shape;8869;p90">
                <a:extLst>
                  <a:ext uri="{FF2B5EF4-FFF2-40B4-BE49-F238E27FC236}">
                    <a16:creationId xmlns:a16="http://schemas.microsoft.com/office/drawing/2014/main" id="{628D7F58-8189-6BA8-772E-118D44577C59}"/>
                  </a:ext>
                </a:extLst>
              </p:cNvPr>
              <p:cNvSpPr/>
              <p:nvPr/>
            </p:nvSpPr>
            <p:spPr>
              <a:xfrm>
                <a:off x="-6500000" y="4073975"/>
                <a:ext cx="35450" cy="51200"/>
              </a:xfrm>
              <a:custGeom>
                <a:avLst/>
                <a:gdLst/>
                <a:ahLst/>
                <a:cxnLst/>
                <a:rect l="l" t="t" r="r" b="b"/>
                <a:pathLst>
                  <a:path w="1418" h="2048" extrusionOk="0">
                    <a:moveTo>
                      <a:pt x="0" y="0"/>
                    </a:moveTo>
                    <a:lnTo>
                      <a:pt x="0" y="2048"/>
                    </a:lnTo>
                    <a:lnTo>
                      <a:pt x="1292" y="2048"/>
                    </a:lnTo>
                    <a:cubicBezTo>
                      <a:pt x="1418" y="1355"/>
                      <a:pt x="1418" y="725"/>
                      <a:pt x="129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50" name="Google Shape;8978;p90">
              <a:extLst>
                <a:ext uri="{FF2B5EF4-FFF2-40B4-BE49-F238E27FC236}">
                  <a16:creationId xmlns:a16="http://schemas.microsoft.com/office/drawing/2014/main" id="{468F51F8-A94D-5F39-993A-EDCCCB6EA38B}"/>
                </a:ext>
              </a:extLst>
            </p:cNvPr>
            <p:cNvGrpSpPr/>
            <p:nvPr/>
          </p:nvGrpSpPr>
          <p:grpSpPr>
            <a:xfrm>
              <a:off x="775789" y="4147966"/>
              <a:ext cx="358622" cy="346043"/>
              <a:chOff x="-1182750" y="3962900"/>
              <a:chExt cx="294575" cy="291450"/>
            </a:xfrm>
            <a:solidFill>
              <a:schemeClr val="accent6"/>
            </a:solidFill>
          </p:grpSpPr>
          <p:sp>
            <p:nvSpPr>
              <p:cNvPr id="51" name="Google Shape;8979;p90">
                <a:extLst>
                  <a:ext uri="{FF2B5EF4-FFF2-40B4-BE49-F238E27FC236}">
                    <a16:creationId xmlns:a16="http://schemas.microsoft.com/office/drawing/2014/main" id="{14902322-1E79-FC1C-EEF3-2829C2CE0ECA}"/>
                  </a:ext>
                </a:extLst>
              </p:cNvPr>
              <p:cNvSpPr/>
              <p:nvPr/>
            </p:nvSpPr>
            <p:spPr>
              <a:xfrm>
                <a:off x="-1078000" y="4030650"/>
                <a:ext cx="17350" cy="17350"/>
              </a:xfrm>
              <a:custGeom>
                <a:avLst/>
                <a:gdLst/>
                <a:ahLst/>
                <a:cxnLst/>
                <a:rect l="l" t="t" r="r" b="b"/>
                <a:pathLst>
                  <a:path w="694" h="694" extrusionOk="0">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2" name="Google Shape;8980;p90">
                <a:extLst>
                  <a:ext uri="{FF2B5EF4-FFF2-40B4-BE49-F238E27FC236}">
                    <a16:creationId xmlns:a16="http://schemas.microsoft.com/office/drawing/2014/main" id="{2007DC02-608A-719A-9C76-1116E61D930C}"/>
                  </a:ext>
                </a:extLst>
              </p:cNvPr>
              <p:cNvSpPr/>
              <p:nvPr/>
            </p:nvSpPr>
            <p:spPr>
              <a:xfrm>
                <a:off x="-1129200" y="40999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3" name="Google Shape;8981;p90">
                <a:extLst>
                  <a:ext uri="{FF2B5EF4-FFF2-40B4-BE49-F238E27FC236}">
                    <a16:creationId xmlns:a16="http://schemas.microsoft.com/office/drawing/2014/main" id="{47C11618-E9E2-CA87-3E79-4C057EE1B795}"/>
                  </a:ext>
                </a:extLst>
              </p:cNvPr>
              <p:cNvSpPr/>
              <p:nvPr/>
            </p:nvSpPr>
            <p:spPr>
              <a:xfrm>
                <a:off x="-1009475" y="4081850"/>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4" name="Google Shape;8982;p90">
                <a:extLst>
                  <a:ext uri="{FF2B5EF4-FFF2-40B4-BE49-F238E27FC236}">
                    <a16:creationId xmlns:a16="http://schemas.microsoft.com/office/drawing/2014/main" id="{FB0E043E-87B7-793E-5DEB-44953A335831}"/>
                  </a:ext>
                </a:extLst>
              </p:cNvPr>
              <p:cNvSpPr/>
              <p:nvPr/>
            </p:nvSpPr>
            <p:spPr>
              <a:xfrm>
                <a:off x="-1182750" y="4168475"/>
                <a:ext cx="292225" cy="34675"/>
              </a:xfrm>
              <a:custGeom>
                <a:avLst/>
                <a:gdLst/>
                <a:ahLst/>
                <a:cxnLst/>
                <a:rect l="l" t="t" r="r" b="b"/>
                <a:pathLst>
                  <a:path w="11689" h="1387" extrusionOk="0">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5" name="Google Shape;8983;p90">
                <a:extLst>
                  <a:ext uri="{FF2B5EF4-FFF2-40B4-BE49-F238E27FC236}">
                    <a16:creationId xmlns:a16="http://schemas.microsoft.com/office/drawing/2014/main" id="{082F1D32-FBB6-5D3B-385B-FC1EB7287A8C}"/>
                  </a:ext>
                </a:extLst>
              </p:cNvPr>
              <p:cNvSpPr/>
              <p:nvPr/>
            </p:nvSpPr>
            <p:spPr>
              <a:xfrm>
                <a:off x="-1117400" y="4220475"/>
                <a:ext cx="161500" cy="33875"/>
              </a:xfrm>
              <a:custGeom>
                <a:avLst/>
                <a:gdLst/>
                <a:ahLst/>
                <a:cxnLst/>
                <a:rect l="l" t="t" r="r" b="b"/>
                <a:pathLst>
                  <a:path w="6460" h="1355" extrusionOk="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6" name="Google Shape;8984;p90">
                <a:extLst>
                  <a:ext uri="{FF2B5EF4-FFF2-40B4-BE49-F238E27FC236}">
                    <a16:creationId xmlns:a16="http://schemas.microsoft.com/office/drawing/2014/main" id="{73F7D61E-BCDA-A4AB-7856-653D534C9099}"/>
                  </a:ext>
                </a:extLst>
              </p:cNvPr>
              <p:cNvSpPr/>
              <p:nvPr/>
            </p:nvSpPr>
            <p:spPr>
              <a:xfrm>
                <a:off x="-958300" y="40141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7" name="Google Shape;8985;p90">
                <a:extLst>
                  <a:ext uri="{FF2B5EF4-FFF2-40B4-BE49-F238E27FC236}">
                    <a16:creationId xmlns:a16="http://schemas.microsoft.com/office/drawing/2014/main" id="{D4A77A86-F021-8AE7-8B75-BA5DA011A5A9}"/>
                  </a:ext>
                </a:extLst>
              </p:cNvPr>
              <p:cNvSpPr/>
              <p:nvPr/>
            </p:nvSpPr>
            <p:spPr>
              <a:xfrm>
                <a:off x="-1180400" y="3962900"/>
                <a:ext cx="292225" cy="188275"/>
              </a:xfrm>
              <a:custGeom>
                <a:avLst/>
                <a:gdLst/>
                <a:ahLst/>
                <a:cxnLst/>
                <a:rect l="l" t="t" r="r" b="b"/>
                <a:pathLst>
                  <a:path w="11689" h="7531" extrusionOk="0">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grpSp>
        <p:grpSp>
          <p:nvGrpSpPr>
            <p:cNvPr id="58" name="Google Shape;6910;p86">
              <a:extLst>
                <a:ext uri="{FF2B5EF4-FFF2-40B4-BE49-F238E27FC236}">
                  <a16:creationId xmlns:a16="http://schemas.microsoft.com/office/drawing/2014/main" id="{06F466CD-E503-1825-F00F-67F190E3D2C9}"/>
                </a:ext>
              </a:extLst>
            </p:cNvPr>
            <p:cNvGrpSpPr/>
            <p:nvPr/>
          </p:nvGrpSpPr>
          <p:grpSpPr>
            <a:xfrm>
              <a:off x="8740801" y="2075675"/>
              <a:ext cx="310770" cy="367261"/>
              <a:chOff x="-60597975" y="3367475"/>
              <a:chExt cx="268600" cy="317425"/>
            </a:xfrm>
            <a:solidFill>
              <a:schemeClr val="accent6"/>
            </a:solidFill>
          </p:grpSpPr>
          <p:sp>
            <p:nvSpPr>
              <p:cNvPr id="59" name="Google Shape;6911;p86">
                <a:extLst>
                  <a:ext uri="{FF2B5EF4-FFF2-40B4-BE49-F238E27FC236}">
                    <a16:creationId xmlns:a16="http://schemas.microsoft.com/office/drawing/2014/main" id="{F838D558-7615-A181-C91F-59A0B79325A1}"/>
                  </a:ext>
                </a:extLst>
              </p:cNvPr>
              <p:cNvSpPr/>
              <p:nvPr/>
            </p:nvSpPr>
            <p:spPr>
              <a:xfrm>
                <a:off x="-60535750" y="3495075"/>
                <a:ext cx="206375" cy="82725"/>
              </a:xfrm>
              <a:custGeom>
                <a:avLst/>
                <a:gdLst/>
                <a:ahLst/>
                <a:cxnLst/>
                <a:rect l="l" t="t" r="r" b="b"/>
                <a:pathLst>
                  <a:path w="8255" h="3309" extrusionOk="0">
                    <a:moveTo>
                      <a:pt x="5357" y="1229"/>
                    </a:moveTo>
                    <a:cubicBezTo>
                      <a:pt x="5577" y="1229"/>
                      <a:pt x="5766" y="1418"/>
                      <a:pt x="5766" y="1607"/>
                    </a:cubicBezTo>
                    <a:cubicBezTo>
                      <a:pt x="5766" y="1890"/>
                      <a:pt x="5577" y="2048"/>
                      <a:pt x="5357" y="2048"/>
                    </a:cubicBezTo>
                    <a:lnTo>
                      <a:pt x="2049" y="2048"/>
                    </a:lnTo>
                    <a:cubicBezTo>
                      <a:pt x="1797" y="2048"/>
                      <a:pt x="1639" y="1859"/>
                      <a:pt x="1639" y="1607"/>
                    </a:cubicBezTo>
                    <a:cubicBezTo>
                      <a:pt x="1639" y="1386"/>
                      <a:pt x="1828" y="1229"/>
                      <a:pt x="2049" y="1229"/>
                    </a:cubicBezTo>
                    <a:close/>
                    <a:moveTo>
                      <a:pt x="1" y="0"/>
                    </a:moveTo>
                    <a:lnTo>
                      <a:pt x="1" y="3308"/>
                    </a:lnTo>
                    <a:lnTo>
                      <a:pt x="8255" y="3308"/>
                    </a:lnTo>
                    <a:lnTo>
                      <a:pt x="825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0" name="Google Shape;6912;p86">
                <a:extLst>
                  <a:ext uri="{FF2B5EF4-FFF2-40B4-BE49-F238E27FC236}">
                    <a16:creationId xmlns:a16="http://schemas.microsoft.com/office/drawing/2014/main" id="{94036164-8977-41CE-570F-04B0DB5D8183}"/>
                  </a:ext>
                </a:extLst>
              </p:cNvPr>
              <p:cNvSpPr/>
              <p:nvPr/>
            </p:nvSpPr>
            <p:spPr>
              <a:xfrm>
                <a:off x="-60432575" y="3367475"/>
                <a:ext cx="20500" cy="47275"/>
              </a:xfrm>
              <a:custGeom>
                <a:avLst/>
                <a:gdLst/>
                <a:ahLst/>
                <a:cxnLst/>
                <a:rect l="l" t="t" r="r" b="b"/>
                <a:pathLst>
                  <a:path w="820" h="1891" extrusionOk="0">
                    <a:moveTo>
                      <a:pt x="1" y="0"/>
                    </a:moveTo>
                    <a:lnTo>
                      <a:pt x="1" y="1891"/>
                    </a:lnTo>
                    <a:cubicBezTo>
                      <a:pt x="127" y="1765"/>
                      <a:pt x="221" y="1639"/>
                      <a:pt x="379" y="1639"/>
                    </a:cubicBezTo>
                    <a:cubicBezTo>
                      <a:pt x="600" y="1639"/>
                      <a:pt x="694" y="1765"/>
                      <a:pt x="820" y="1891"/>
                    </a:cubicBezTo>
                    <a:lnTo>
                      <a:pt x="82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1" name="Google Shape;6913;p86">
                <a:extLst>
                  <a:ext uri="{FF2B5EF4-FFF2-40B4-BE49-F238E27FC236}">
                    <a16:creationId xmlns:a16="http://schemas.microsoft.com/office/drawing/2014/main" id="{9F13DE9F-041F-DDDA-858E-0102721B6D6B}"/>
                  </a:ext>
                </a:extLst>
              </p:cNvPr>
              <p:cNvSpPr/>
              <p:nvPr/>
            </p:nvSpPr>
            <p:spPr>
              <a:xfrm>
                <a:off x="-60535750" y="3367475"/>
                <a:ext cx="206375" cy="107150"/>
              </a:xfrm>
              <a:custGeom>
                <a:avLst/>
                <a:gdLst/>
                <a:ahLst/>
                <a:cxnLst/>
                <a:rect l="l" t="t" r="r" b="b"/>
                <a:pathLst>
                  <a:path w="8255" h="4286" extrusionOk="0">
                    <a:moveTo>
                      <a:pt x="1" y="0"/>
                    </a:moveTo>
                    <a:lnTo>
                      <a:pt x="1" y="4285"/>
                    </a:lnTo>
                    <a:lnTo>
                      <a:pt x="8255" y="4285"/>
                    </a:lnTo>
                    <a:lnTo>
                      <a:pt x="8255" y="1261"/>
                    </a:lnTo>
                    <a:cubicBezTo>
                      <a:pt x="8255" y="567"/>
                      <a:pt x="7720" y="32"/>
                      <a:pt x="7026" y="32"/>
                    </a:cubicBezTo>
                    <a:lnTo>
                      <a:pt x="5829" y="32"/>
                    </a:lnTo>
                    <a:lnTo>
                      <a:pt x="5829" y="2930"/>
                    </a:lnTo>
                    <a:cubicBezTo>
                      <a:pt x="5829" y="3182"/>
                      <a:pt x="5633" y="3350"/>
                      <a:pt x="5418" y="3350"/>
                    </a:cubicBezTo>
                    <a:cubicBezTo>
                      <a:pt x="5311" y="3350"/>
                      <a:pt x="5199" y="3308"/>
                      <a:pt x="5105" y="3214"/>
                    </a:cubicBezTo>
                    <a:lnTo>
                      <a:pt x="4569" y="2678"/>
                    </a:lnTo>
                    <a:lnTo>
                      <a:pt x="4002" y="3214"/>
                    </a:lnTo>
                    <a:cubicBezTo>
                      <a:pt x="3917" y="3289"/>
                      <a:pt x="3821" y="3322"/>
                      <a:pt x="3728" y="3322"/>
                    </a:cubicBezTo>
                    <a:cubicBezTo>
                      <a:pt x="3510" y="3322"/>
                      <a:pt x="3309" y="3142"/>
                      <a:pt x="3309" y="2899"/>
                    </a:cubicBezTo>
                    <a:lnTo>
                      <a:pt x="330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2" name="Google Shape;6914;p86">
                <a:extLst>
                  <a:ext uri="{FF2B5EF4-FFF2-40B4-BE49-F238E27FC236}">
                    <a16:creationId xmlns:a16="http://schemas.microsoft.com/office/drawing/2014/main" id="{FB9F9F62-194B-599F-6AE1-CE880A9DBD8F}"/>
                  </a:ext>
                </a:extLst>
              </p:cNvPr>
              <p:cNvSpPr/>
              <p:nvPr/>
            </p:nvSpPr>
            <p:spPr>
              <a:xfrm>
                <a:off x="-60597975" y="3368175"/>
                <a:ext cx="40200" cy="316725"/>
              </a:xfrm>
              <a:custGeom>
                <a:avLst/>
                <a:gdLst/>
                <a:ahLst/>
                <a:cxnLst/>
                <a:rect l="l" t="t" r="r" b="b"/>
                <a:pathLst>
                  <a:path w="1608" h="12669" extrusionOk="0">
                    <a:moveTo>
                      <a:pt x="337" y="0"/>
                    </a:moveTo>
                    <a:cubicBezTo>
                      <a:pt x="163" y="0"/>
                      <a:pt x="1" y="178"/>
                      <a:pt x="1" y="382"/>
                    </a:cubicBezTo>
                    <a:lnTo>
                      <a:pt x="1" y="12259"/>
                    </a:lnTo>
                    <a:cubicBezTo>
                      <a:pt x="1" y="12480"/>
                      <a:pt x="190" y="12669"/>
                      <a:pt x="379" y="12669"/>
                    </a:cubicBezTo>
                    <a:lnTo>
                      <a:pt x="1608" y="12669"/>
                    </a:lnTo>
                    <a:lnTo>
                      <a:pt x="1608" y="4"/>
                    </a:lnTo>
                    <a:lnTo>
                      <a:pt x="379" y="4"/>
                    </a:lnTo>
                    <a:cubicBezTo>
                      <a:pt x="365" y="2"/>
                      <a:pt x="351" y="0"/>
                      <a:pt x="33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3" name="Google Shape;6915;p86">
                <a:extLst>
                  <a:ext uri="{FF2B5EF4-FFF2-40B4-BE49-F238E27FC236}">
                    <a16:creationId xmlns:a16="http://schemas.microsoft.com/office/drawing/2014/main" id="{5206BA6C-C724-D731-D7EC-A786EAF62122}"/>
                  </a:ext>
                </a:extLst>
              </p:cNvPr>
              <p:cNvSpPr/>
              <p:nvPr/>
            </p:nvSpPr>
            <p:spPr>
              <a:xfrm>
                <a:off x="-60535750" y="3597450"/>
                <a:ext cx="206375" cy="86675"/>
              </a:xfrm>
              <a:custGeom>
                <a:avLst/>
                <a:gdLst/>
                <a:ahLst/>
                <a:cxnLst/>
                <a:rect l="l" t="t" r="r" b="b"/>
                <a:pathLst>
                  <a:path w="8255" h="3467" extrusionOk="0">
                    <a:moveTo>
                      <a:pt x="1" y="1"/>
                    </a:moveTo>
                    <a:lnTo>
                      <a:pt x="1" y="3466"/>
                    </a:lnTo>
                    <a:lnTo>
                      <a:pt x="7026" y="3466"/>
                    </a:lnTo>
                    <a:cubicBezTo>
                      <a:pt x="7720" y="3466"/>
                      <a:pt x="8255" y="2931"/>
                      <a:pt x="8255" y="2206"/>
                    </a:cubicBezTo>
                    <a:lnTo>
                      <a:pt x="8255"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64" name="Google Shape;9010;p90">
              <a:extLst>
                <a:ext uri="{FF2B5EF4-FFF2-40B4-BE49-F238E27FC236}">
                  <a16:creationId xmlns:a16="http://schemas.microsoft.com/office/drawing/2014/main" id="{AECC0A3B-822C-0C86-9D0D-B75511C6C7C5}"/>
                </a:ext>
              </a:extLst>
            </p:cNvPr>
            <p:cNvGrpSpPr/>
            <p:nvPr/>
          </p:nvGrpSpPr>
          <p:grpSpPr>
            <a:xfrm>
              <a:off x="8633357" y="3072697"/>
              <a:ext cx="434634" cy="419227"/>
              <a:chOff x="-3768700" y="3253275"/>
              <a:chExt cx="301850" cy="291150"/>
            </a:xfrm>
            <a:solidFill>
              <a:schemeClr val="accent6"/>
            </a:solidFill>
          </p:grpSpPr>
          <p:sp>
            <p:nvSpPr>
              <p:cNvPr id="65" name="Google Shape;9011;p90">
                <a:extLst>
                  <a:ext uri="{FF2B5EF4-FFF2-40B4-BE49-F238E27FC236}">
                    <a16:creationId xmlns:a16="http://schemas.microsoft.com/office/drawing/2014/main" id="{6E21056B-6047-B7D8-D2A9-10BD7109B158}"/>
                  </a:ext>
                </a:extLst>
              </p:cNvPr>
              <p:cNvSpPr/>
              <p:nvPr/>
            </p:nvSpPr>
            <p:spPr>
              <a:xfrm>
                <a:off x="-3603925" y="3355650"/>
                <a:ext cx="69350" cy="33900"/>
              </a:xfrm>
              <a:custGeom>
                <a:avLst/>
                <a:gdLst/>
                <a:ahLst/>
                <a:cxnLst/>
                <a:rect l="l" t="t" r="r" b="b"/>
                <a:pathLst>
                  <a:path w="2774" h="1356" extrusionOk="0">
                    <a:moveTo>
                      <a:pt x="1040" y="1"/>
                    </a:moveTo>
                    <a:cubicBezTo>
                      <a:pt x="505" y="1"/>
                      <a:pt x="1" y="473"/>
                      <a:pt x="1" y="1009"/>
                    </a:cubicBezTo>
                    <a:lnTo>
                      <a:pt x="1" y="1356"/>
                    </a:lnTo>
                    <a:lnTo>
                      <a:pt x="2773" y="1356"/>
                    </a:lnTo>
                    <a:lnTo>
                      <a:pt x="2773" y="1009"/>
                    </a:lnTo>
                    <a:cubicBezTo>
                      <a:pt x="2742" y="473"/>
                      <a:pt x="2269" y="1"/>
                      <a:pt x="17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6" name="Google Shape;9012;p90">
                <a:extLst>
                  <a:ext uri="{FF2B5EF4-FFF2-40B4-BE49-F238E27FC236}">
                    <a16:creationId xmlns:a16="http://schemas.microsoft.com/office/drawing/2014/main" id="{8ACBEE63-2A55-9E50-5925-3CED2049C93E}"/>
                  </a:ext>
                </a:extLst>
              </p:cNvPr>
              <p:cNvSpPr/>
              <p:nvPr/>
            </p:nvSpPr>
            <p:spPr>
              <a:xfrm>
                <a:off x="-3586600" y="3305250"/>
                <a:ext cx="33125" cy="33100"/>
              </a:xfrm>
              <a:custGeom>
                <a:avLst/>
                <a:gdLst/>
                <a:ahLst/>
                <a:cxnLst/>
                <a:rect l="l" t="t" r="r" b="b"/>
                <a:pathLst>
                  <a:path w="1325" h="1324" extrusionOk="0">
                    <a:moveTo>
                      <a:pt x="663" y="0"/>
                    </a:moveTo>
                    <a:cubicBezTo>
                      <a:pt x="253" y="0"/>
                      <a:pt x="1" y="316"/>
                      <a:pt x="1" y="662"/>
                    </a:cubicBezTo>
                    <a:cubicBezTo>
                      <a:pt x="1" y="1009"/>
                      <a:pt x="316" y="1324"/>
                      <a:pt x="663" y="1324"/>
                    </a:cubicBezTo>
                    <a:cubicBezTo>
                      <a:pt x="1041" y="1324"/>
                      <a:pt x="1324" y="1009"/>
                      <a:pt x="1324" y="662"/>
                    </a:cubicBezTo>
                    <a:cubicBezTo>
                      <a:pt x="1324" y="284"/>
                      <a:pt x="1009" y="0"/>
                      <a:pt x="66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7" name="Google Shape;9013;p90">
                <a:extLst>
                  <a:ext uri="{FF2B5EF4-FFF2-40B4-BE49-F238E27FC236}">
                    <a16:creationId xmlns:a16="http://schemas.microsoft.com/office/drawing/2014/main" id="{F8A11858-2EBE-E694-AD9E-BC6E3D2CF1A1}"/>
                  </a:ext>
                </a:extLst>
              </p:cNvPr>
              <p:cNvSpPr/>
              <p:nvPr/>
            </p:nvSpPr>
            <p:spPr>
              <a:xfrm>
                <a:off x="-3768700" y="3253275"/>
                <a:ext cx="301850" cy="291150"/>
              </a:xfrm>
              <a:custGeom>
                <a:avLst/>
                <a:gdLst/>
                <a:ahLst/>
                <a:cxnLst/>
                <a:rect l="l" t="t" r="r" b="b"/>
                <a:pathLst>
                  <a:path w="12074" h="11646" extrusionOk="0">
                    <a:moveTo>
                      <a:pt x="7947" y="1323"/>
                    </a:moveTo>
                    <a:cubicBezTo>
                      <a:pt x="8703" y="1323"/>
                      <a:pt x="9333" y="1953"/>
                      <a:pt x="9333" y="2710"/>
                    </a:cubicBezTo>
                    <a:cubicBezTo>
                      <a:pt x="9333" y="3025"/>
                      <a:pt x="9207" y="3340"/>
                      <a:pt x="9018" y="3560"/>
                    </a:cubicBezTo>
                    <a:cubicBezTo>
                      <a:pt x="9585" y="3844"/>
                      <a:pt x="9994" y="4442"/>
                      <a:pt x="9994" y="5104"/>
                    </a:cubicBezTo>
                    <a:lnTo>
                      <a:pt x="9994" y="5766"/>
                    </a:lnTo>
                    <a:lnTo>
                      <a:pt x="10026" y="5766"/>
                    </a:lnTo>
                    <a:cubicBezTo>
                      <a:pt x="10026" y="5955"/>
                      <a:pt x="9868" y="6112"/>
                      <a:pt x="9679" y="6112"/>
                    </a:cubicBezTo>
                    <a:lnTo>
                      <a:pt x="6245" y="6112"/>
                    </a:lnTo>
                    <a:cubicBezTo>
                      <a:pt x="6056" y="6112"/>
                      <a:pt x="5899" y="5955"/>
                      <a:pt x="5899" y="5766"/>
                    </a:cubicBezTo>
                    <a:lnTo>
                      <a:pt x="5899" y="5104"/>
                    </a:lnTo>
                    <a:cubicBezTo>
                      <a:pt x="5899" y="4442"/>
                      <a:pt x="6308" y="3844"/>
                      <a:pt x="6875" y="3560"/>
                    </a:cubicBezTo>
                    <a:cubicBezTo>
                      <a:pt x="6686" y="3340"/>
                      <a:pt x="6560" y="3056"/>
                      <a:pt x="6560" y="2710"/>
                    </a:cubicBezTo>
                    <a:cubicBezTo>
                      <a:pt x="6560" y="1953"/>
                      <a:pt x="7190" y="1323"/>
                      <a:pt x="7947" y="1323"/>
                    </a:cubicBezTo>
                    <a:close/>
                    <a:moveTo>
                      <a:pt x="7947" y="0"/>
                    </a:moveTo>
                    <a:cubicBezTo>
                      <a:pt x="5647" y="0"/>
                      <a:pt x="3851" y="1827"/>
                      <a:pt x="3851" y="4096"/>
                    </a:cubicBezTo>
                    <a:cubicBezTo>
                      <a:pt x="3851" y="5104"/>
                      <a:pt x="4197" y="6018"/>
                      <a:pt x="4828" y="6711"/>
                    </a:cubicBezTo>
                    <a:lnTo>
                      <a:pt x="4134" y="7435"/>
                    </a:lnTo>
                    <a:cubicBezTo>
                      <a:pt x="3981" y="7364"/>
                      <a:pt x="3823" y="7329"/>
                      <a:pt x="3669" y="7329"/>
                    </a:cubicBezTo>
                    <a:cubicBezTo>
                      <a:pt x="3412" y="7329"/>
                      <a:pt x="3166" y="7427"/>
                      <a:pt x="2969" y="7624"/>
                    </a:cubicBezTo>
                    <a:lnTo>
                      <a:pt x="732" y="9861"/>
                    </a:lnTo>
                    <a:cubicBezTo>
                      <a:pt x="0" y="10593"/>
                      <a:pt x="722" y="11645"/>
                      <a:pt x="1509" y="11645"/>
                    </a:cubicBezTo>
                    <a:cubicBezTo>
                      <a:pt x="1739" y="11645"/>
                      <a:pt x="1975" y="11555"/>
                      <a:pt x="2181" y="11342"/>
                    </a:cubicBezTo>
                    <a:lnTo>
                      <a:pt x="4449" y="9074"/>
                    </a:lnTo>
                    <a:cubicBezTo>
                      <a:pt x="4765" y="8759"/>
                      <a:pt x="4796" y="8286"/>
                      <a:pt x="4638" y="7939"/>
                    </a:cubicBezTo>
                    <a:lnTo>
                      <a:pt x="5332" y="7246"/>
                    </a:lnTo>
                    <a:cubicBezTo>
                      <a:pt x="6056" y="7813"/>
                      <a:pt x="7001" y="8223"/>
                      <a:pt x="7978" y="8223"/>
                    </a:cubicBezTo>
                    <a:cubicBezTo>
                      <a:pt x="10278" y="8223"/>
                      <a:pt x="12074" y="6364"/>
                      <a:pt x="12074" y="4127"/>
                    </a:cubicBezTo>
                    <a:cubicBezTo>
                      <a:pt x="12074" y="1796"/>
                      <a:pt x="10215" y="0"/>
                      <a:pt x="794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pic>
        <p:nvPicPr>
          <p:cNvPr id="81" name="Graphic 80">
            <a:extLst>
              <a:ext uri="{FF2B5EF4-FFF2-40B4-BE49-F238E27FC236}">
                <a16:creationId xmlns:a16="http://schemas.microsoft.com/office/drawing/2014/main" id="{506001C6-888E-640F-4044-3519BDFCE3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4464" y="6162971"/>
            <a:ext cx="893701" cy="491912"/>
          </a:xfrm>
          <a:prstGeom prst="rect">
            <a:avLst/>
          </a:prstGeom>
        </p:spPr>
      </p:pic>
      <p:sp>
        <p:nvSpPr>
          <p:cNvPr id="82" name="Rectangle: Rounded Corners 81">
            <a:extLst>
              <a:ext uri="{FF2B5EF4-FFF2-40B4-BE49-F238E27FC236}">
                <a16:creationId xmlns:a16="http://schemas.microsoft.com/office/drawing/2014/main" id="{CBFF2E24-02A6-D761-310E-51F8A5F6B186}"/>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RDC/ DRC/RAC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(Committee) </a:t>
            </a:r>
          </a:p>
        </p:txBody>
      </p:sp>
      <p:sp>
        <p:nvSpPr>
          <p:cNvPr id="83" name="Rectangle: Rounded Corners 82">
            <a:extLst>
              <a:ext uri="{FF2B5EF4-FFF2-40B4-BE49-F238E27FC236}">
                <a16:creationId xmlns:a16="http://schemas.microsoft.com/office/drawing/2014/main" id="{09DA8268-8C9F-CBC9-D15D-7CF90B68211E}"/>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Interaction with Guide</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Tree>
    <p:extLst>
      <p:ext uri="{BB962C8B-B14F-4D97-AF65-F5344CB8AC3E}">
        <p14:creationId xmlns:p14="http://schemas.microsoft.com/office/powerpoint/2010/main" val="1146505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8755DEB-6326-D265-4AED-01D405BDA7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8287" y="4419629"/>
            <a:ext cx="3781425" cy="3524250"/>
          </a:xfrm>
          <a:prstGeom prst="rect">
            <a:avLst/>
          </a:prstGeom>
        </p:spPr>
      </p:pic>
      <p:sp>
        <p:nvSpPr>
          <p:cNvPr id="28" name="Oval 27">
            <a:extLst>
              <a:ext uri="{FF2B5EF4-FFF2-40B4-BE49-F238E27FC236}">
                <a16:creationId xmlns:a16="http://schemas.microsoft.com/office/drawing/2014/main" id="{285EAF26-46AB-C7E6-3FA4-95C394E1D17E}"/>
              </a:ext>
            </a:extLst>
          </p:cNvPr>
          <p:cNvSpPr/>
          <p:nvPr/>
        </p:nvSpPr>
        <p:spPr>
          <a:xfrm>
            <a:off x="10185399" y="5318154"/>
            <a:ext cx="1727200" cy="1727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EA0118D3-6E50-4A2A-12AF-7A6F5CBC934E}"/>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Knowledge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(How to do PhD)</a:t>
            </a:r>
          </a:p>
        </p:txBody>
      </p:sp>
      <p:sp>
        <p:nvSpPr>
          <p:cNvPr id="7" name="Rectangle: Rounded Corners 6">
            <a:extLst>
              <a:ext uri="{FF2B5EF4-FFF2-40B4-BE49-F238E27FC236}">
                <a16:creationId xmlns:a16="http://schemas.microsoft.com/office/drawing/2014/main" id="{CEAF00D3-9041-C39D-C99A-5F49D636942A}"/>
              </a:ext>
            </a:extLst>
          </p:cNvPr>
          <p:cNvSpPr/>
          <p:nvPr/>
        </p:nvSpPr>
        <p:spPr>
          <a:xfrm>
            <a:off x="1878512"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Review of Literature</a:t>
            </a:r>
            <a:endParaRPr kumimoji="0" lang="en-GB" sz="15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D8BA1081-51FD-D9C8-9C62-D175C095841B}"/>
              </a:ext>
            </a:extLst>
          </p:cNvPr>
          <p:cNvSpPr/>
          <p:nvPr/>
        </p:nvSpPr>
        <p:spPr>
          <a:xfrm>
            <a:off x="3598818"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Chapters Writing (Scholarly Content)</a:t>
            </a:r>
          </a:p>
        </p:txBody>
      </p:sp>
      <p:sp>
        <p:nvSpPr>
          <p:cNvPr id="10" name="Rectangle: Rounded Corners 9">
            <a:extLst>
              <a:ext uri="{FF2B5EF4-FFF2-40B4-BE49-F238E27FC236}">
                <a16:creationId xmlns:a16="http://schemas.microsoft.com/office/drawing/2014/main" id="{A12F7C68-DDCB-28CA-29CB-0CBD87D7B33A}"/>
              </a:ext>
            </a:extLst>
          </p:cNvPr>
          <p:cNvSpPr/>
          <p:nvPr/>
        </p:nvSpPr>
        <p:spPr>
          <a:xfrm>
            <a:off x="5319124"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Publications</a:t>
            </a:r>
          </a:p>
        </p:txBody>
      </p:sp>
      <p:sp>
        <p:nvSpPr>
          <p:cNvPr id="11" name="Rectangle: Rounded Corners 10">
            <a:extLst>
              <a:ext uri="{FF2B5EF4-FFF2-40B4-BE49-F238E27FC236}">
                <a16:creationId xmlns:a16="http://schemas.microsoft.com/office/drawing/2014/main" id="{40A19B76-85EF-9B32-699D-647437FE1A84}"/>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Reference Management</a:t>
            </a:r>
          </a:p>
        </p:txBody>
      </p:sp>
      <p:sp>
        <p:nvSpPr>
          <p:cNvPr id="24" name="TextBox 23">
            <a:extLst>
              <a:ext uri="{FF2B5EF4-FFF2-40B4-BE49-F238E27FC236}">
                <a16:creationId xmlns:a16="http://schemas.microsoft.com/office/drawing/2014/main" id="{8E0FF27C-CB37-73CC-7AAD-8B53CAD06FE4}"/>
              </a:ext>
            </a:extLst>
          </p:cNvPr>
          <p:cNvSpPr txBox="1"/>
          <p:nvPr/>
        </p:nvSpPr>
        <p:spPr>
          <a:xfrm>
            <a:off x="10295345" y="6181754"/>
            <a:ext cx="161725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RESEARCHER</a:t>
            </a:r>
          </a:p>
        </p:txBody>
      </p:sp>
      <p:pic>
        <p:nvPicPr>
          <p:cNvPr id="30" name="Graphic 29">
            <a:extLst>
              <a:ext uri="{FF2B5EF4-FFF2-40B4-BE49-F238E27FC236}">
                <a16:creationId xmlns:a16="http://schemas.microsoft.com/office/drawing/2014/main" id="{10930C6E-B6FB-1509-E6D3-66A0727F1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6990" y="5524500"/>
            <a:ext cx="1590675" cy="571500"/>
          </a:xfrm>
          <a:prstGeom prst="rect">
            <a:avLst/>
          </a:prstGeom>
        </p:spPr>
      </p:pic>
      <p:grpSp>
        <p:nvGrpSpPr>
          <p:cNvPr id="95" name="Group 94">
            <a:extLst>
              <a:ext uri="{FF2B5EF4-FFF2-40B4-BE49-F238E27FC236}">
                <a16:creationId xmlns:a16="http://schemas.microsoft.com/office/drawing/2014/main" id="{3B703BEF-003E-38C4-9018-105FCE9C156C}"/>
              </a:ext>
            </a:extLst>
          </p:cNvPr>
          <p:cNvGrpSpPr/>
          <p:nvPr/>
        </p:nvGrpSpPr>
        <p:grpSpPr>
          <a:xfrm>
            <a:off x="805367" y="1414316"/>
            <a:ext cx="9674675" cy="3678384"/>
            <a:chOff x="187036" y="1288063"/>
            <a:chExt cx="8878496" cy="3240950"/>
          </a:xfrm>
        </p:grpSpPr>
        <p:sp>
          <p:nvSpPr>
            <p:cNvPr id="2" name="Google Shape;427;p25">
              <a:extLst>
                <a:ext uri="{FF2B5EF4-FFF2-40B4-BE49-F238E27FC236}">
                  <a16:creationId xmlns:a16="http://schemas.microsoft.com/office/drawing/2014/main" id="{407DBDE9-FF2D-4778-7E93-E557C8C4BA84}"/>
                </a:ext>
              </a:extLst>
            </p:cNvPr>
            <p:cNvSpPr/>
            <p:nvPr/>
          </p:nvSpPr>
          <p:spPr>
            <a:xfrm>
              <a:off x="187036" y="1288063"/>
              <a:ext cx="2169448" cy="879300"/>
            </a:xfrm>
            <a:prstGeom prst="rect">
              <a:avLst/>
            </a:prstGeom>
            <a:no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AB8D"/>
                </a:solidFill>
                <a:effectLst/>
                <a:uLnTx/>
                <a:uFillTx/>
                <a:latin typeface="Aptos" panose="02110004020202020204"/>
                <a:ea typeface="Aldrich"/>
                <a:cs typeface="Aldrich"/>
                <a:sym typeface="Aldrich"/>
              </a:endParaRPr>
            </a:p>
          </p:txBody>
        </p:sp>
        <p:sp>
          <p:nvSpPr>
            <p:cNvPr id="3" name="Google Shape;429;p25">
              <a:extLst>
                <a:ext uri="{FF2B5EF4-FFF2-40B4-BE49-F238E27FC236}">
                  <a16:creationId xmlns:a16="http://schemas.microsoft.com/office/drawing/2014/main" id="{D45F811F-1F94-A98C-0E73-F4B9E6807F27}"/>
                </a:ext>
              </a:extLst>
            </p:cNvPr>
            <p:cNvSpPr/>
            <p:nvPr/>
          </p:nvSpPr>
          <p:spPr>
            <a:xfrm>
              <a:off x="187036" y="3649713"/>
              <a:ext cx="2169448" cy="879300"/>
            </a:xfrm>
            <a:prstGeom prst="rect">
              <a:avLst/>
            </a:prstGeom>
            <a:no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ptos" panose="02110004020202020204"/>
                <a:ea typeface="Advent Pro Medium"/>
                <a:cs typeface="Advent Pro Medium"/>
                <a:sym typeface="Advent Pro Medium"/>
              </a:endParaRPr>
            </a:p>
          </p:txBody>
        </p:sp>
        <p:sp>
          <p:nvSpPr>
            <p:cNvPr id="4" name="Google Shape;430;p25">
              <a:extLst>
                <a:ext uri="{FF2B5EF4-FFF2-40B4-BE49-F238E27FC236}">
                  <a16:creationId xmlns:a16="http://schemas.microsoft.com/office/drawing/2014/main" id="{D0FF3F31-79BA-6C29-9604-3E2C97937E86}"/>
                </a:ext>
              </a:extLst>
            </p:cNvPr>
            <p:cNvSpPr/>
            <p:nvPr/>
          </p:nvSpPr>
          <p:spPr>
            <a:xfrm>
              <a:off x="6789392" y="1288063"/>
              <a:ext cx="2243095" cy="879300"/>
            </a:xfrm>
            <a:prstGeom prst="rect">
              <a:avLst/>
            </a:prstGeom>
            <a:no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ptos" panose="02110004020202020204"/>
                <a:ea typeface="Advent Pro Medium"/>
                <a:cs typeface="Advent Pro Medium"/>
                <a:sym typeface="Advent Pro Medium"/>
              </a:endParaRPr>
            </a:p>
          </p:txBody>
        </p:sp>
        <p:sp>
          <p:nvSpPr>
            <p:cNvPr id="5" name="Google Shape;432;p25">
              <a:extLst>
                <a:ext uri="{FF2B5EF4-FFF2-40B4-BE49-F238E27FC236}">
                  <a16:creationId xmlns:a16="http://schemas.microsoft.com/office/drawing/2014/main" id="{5261F139-5FB0-2B19-6ECD-51636CA58E7C}"/>
                </a:ext>
              </a:extLst>
            </p:cNvPr>
            <p:cNvSpPr/>
            <p:nvPr/>
          </p:nvSpPr>
          <p:spPr>
            <a:xfrm>
              <a:off x="6789393" y="3649713"/>
              <a:ext cx="2243094" cy="879300"/>
            </a:xfrm>
            <a:prstGeom prst="rect">
              <a:avLst/>
            </a:prstGeom>
            <a:no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AB8D"/>
                </a:solidFill>
                <a:effectLst/>
                <a:uLnTx/>
                <a:uFillTx/>
                <a:latin typeface="Aptos" panose="02110004020202020204"/>
                <a:ea typeface="Aldrich"/>
                <a:cs typeface="Aldrich"/>
                <a:sym typeface="Aldrich"/>
              </a:endParaRPr>
            </a:p>
          </p:txBody>
        </p:sp>
        <p:sp>
          <p:nvSpPr>
            <p:cNvPr id="9" name="Google Shape;435;p25">
              <a:extLst>
                <a:ext uri="{FF2B5EF4-FFF2-40B4-BE49-F238E27FC236}">
                  <a16:creationId xmlns:a16="http://schemas.microsoft.com/office/drawing/2014/main" id="{1E81508D-8EDA-AEC8-C96E-AA61E8BCD35D}"/>
                </a:ext>
              </a:extLst>
            </p:cNvPr>
            <p:cNvSpPr txBox="1"/>
            <p:nvPr/>
          </p:nvSpPr>
          <p:spPr>
            <a:xfrm>
              <a:off x="7109695" y="1694721"/>
              <a:ext cx="1612800" cy="3615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301814"/>
                  </a:solidFill>
                  <a:effectLst/>
                  <a:uLnTx/>
                  <a:uFillTx/>
                  <a:latin typeface="Aptos" panose="02110004020202020204"/>
                  <a:ea typeface="Aldrich"/>
                  <a:cs typeface="Aldrich"/>
                  <a:sym typeface="Aldrich"/>
                </a:rPr>
                <a:t>Workshops</a:t>
              </a:r>
              <a:r>
                <a:rPr kumimoji="0" lang="en" sz="1500" b="1" i="0" u="none" strike="noStrike" kern="0" cap="none" spc="0" normalizeH="0" baseline="0" noProof="0" dirty="0">
                  <a:ln>
                    <a:noFill/>
                  </a:ln>
                  <a:solidFill>
                    <a:srgbClr val="301814"/>
                  </a:solidFill>
                  <a:effectLst/>
                  <a:uLnTx/>
                  <a:uFillTx/>
                  <a:latin typeface="Aptos" panose="02110004020202020204"/>
                  <a:ea typeface="Aldrich"/>
                  <a:cs typeface="Aldrich"/>
                  <a:sym typeface="Aldrich"/>
                </a:rPr>
                <a:t> / Conferences</a:t>
              </a:r>
              <a:endParaRPr kumimoji="0" sz="1500" b="1" i="0" u="none" strike="noStrike" kern="0" cap="none" spc="0" normalizeH="0" baseline="0" noProof="0" dirty="0">
                <a:ln>
                  <a:noFill/>
                </a:ln>
                <a:solidFill>
                  <a:srgbClr val="301814"/>
                </a:solidFill>
                <a:effectLst/>
                <a:uLnTx/>
                <a:uFillTx/>
                <a:latin typeface="Aptos" panose="02110004020202020204"/>
                <a:ea typeface="Aldrich"/>
                <a:cs typeface="Aldrich"/>
                <a:sym typeface="Aldrich"/>
              </a:endParaRPr>
            </a:p>
          </p:txBody>
        </p:sp>
        <p:sp>
          <p:nvSpPr>
            <p:cNvPr id="14" name="Google Shape;441;p25">
              <a:extLst>
                <a:ext uri="{FF2B5EF4-FFF2-40B4-BE49-F238E27FC236}">
                  <a16:creationId xmlns:a16="http://schemas.microsoft.com/office/drawing/2014/main" id="{8DED4540-A3E7-C134-2DBE-A42B72890D67}"/>
                </a:ext>
              </a:extLst>
            </p:cNvPr>
            <p:cNvSpPr txBox="1"/>
            <p:nvPr/>
          </p:nvSpPr>
          <p:spPr>
            <a:xfrm>
              <a:off x="6834847" y="3750037"/>
              <a:ext cx="2230685" cy="767383"/>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dirty="0">
                  <a:ln>
                    <a:noFill/>
                  </a:ln>
                  <a:solidFill>
                    <a:srgbClr val="301814"/>
                  </a:solidFill>
                  <a:effectLst/>
                  <a:uLnTx/>
                  <a:uFillTx/>
                  <a:latin typeface="Aptos" panose="02110004020202020204"/>
                  <a:ea typeface="Aldrich"/>
                  <a:cs typeface="Aldrich"/>
                  <a:sym typeface="Aldrich"/>
                </a:rPr>
                <a:t>Add Your Publication/Workshop/Conferences</a:t>
              </a:r>
              <a:endParaRPr kumimoji="0" sz="1500" b="1" i="0" u="none" strike="noStrike" kern="0" cap="none" spc="0" normalizeH="0" baseline="0" noProof="0" dirty="0">
                <a:ln>
                  <a:noFill/>
                </a:ln>
                <a:solidFill>
                  <a:srgbClr val="301814"/>
                </a:solidFill>
                <a:effectLst/>
                <a:uLnTx/>
                <a:uFillTx/>
                <a:latin typeface="Aptos" panose="02110004020202020204"/>
                <a:ea typeface="Aldrich"/>
                <a:cs typeface="Aldrich"/>
                <a:sym typeface="Aldrich"/>
              </a:endParaRPr>
            </a:p>
          </p:txBody>
        </p:sp>
        <p:sp>
          <p:nvSpPr>
            <p:cNvPr id="15" name="Google Shape;444;p25">
              <a:extLst>
                <a:ext uri="{FF2B5EF4-FFF2-40B4-BE49-F238E27FC236}">
                  <a16:creationId xmlns:a16="http://schemas.microsoft.com/office/drawing/2014/main" id="{75DC2325-F6FF-62FE-599C-465EFFD4262A}"/>
                </a:ext>
              </a:extLst>
            </p:cNvPr>
            <p:cNvSpPr txBox="1"/>
            <p:nvPr/>
          </p:nvSpPr>
          <p:spPr>
            <a:xfrm>
              <a:off x="789138" y="3895063"/>
              <a:ext cx="1612800" cy="386761"/>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dirty="0">
                  <a:ln>
                    <a:noFill/>
                  </a:ln>
                  <a:solidFill>
                    <a:srgbClr val="301814"/>
                  </a:solidFill>
                  <a:effectLst/>
                  <a:uLnTx/>
                  <a:uFillTx/>
                  <a:latin typeface="Aptos" panose="02110004020202020204"/>
                  <a:ea typeface="Aldrich"/>
                  <a:cs typeface="Aldrich"/>
                  <a:sym typeface="Aldrich"/>
                </a:rPr>
                <a:t>Journals</a:t>
              </a:r>
              <a:endParaRPr kumimoji="0" sz="1500" b="1" i="0" u="none" strike="noStrike" kern="0" cap="none" spc="0" normalizeH="0" baseline="0" noProof="0" dirty="0">
                <a:ln>
                  <a:noFill/>
                </a:ln>
                <a:solidFill>
                  <a:srgbClr val="301814"/>
                </a:solidFill>
                <a:effectLst/>
                <a:uLnTx/>
                <a:uFillTx/>
                <a:latin typeface="Aptos" panose="02110004020202020204"/>
                <a:ea typeface="Aldrich"/>
                <a:cs typeface="Aldrich"/>
                <a:sym typeface="Aldrich"/>
              </a:endParaRPr>
            </a:p>
          </p:txBody>
        </p:sp>
        <p:sp>
          <p:nvSpPr>
            <p:cNvPr id="16" name="Google Shape;450;p25">
              <a:extLst>
                <a:ext uri="{FF2B5EF4-FFF2-40B4-BE49-F238E27FC236}">
                  <a16:creationId xmlns:a16="http://schemas.microsoft.com/office/drawing/2014/main" id="{1AA19068-BEF6-B41E-549E-37D9F427D384}"/>
                </a:ext>
              </a:extLst>
            </p:cNvPr>
            <p:cNvSpPr txBox="1"/>
            <p:nvPr/>
          </p:nvSpPr>
          <p:spPr>
            <a:xfrm>
              <a:off x="279978" y="1743247"/>
              <a:ext cx="1612800" cy="361500"/>
            </a:xfrm>
            <a:prstGeom prst="rect">
              <a:avLst/>
            </a:prstGeom>
            <a:noFill/>
            <a:ln>
              <a:noFill/>
            </a:ln>
          </p:spPr>
          <p:txBody>
            <a:bodyPr spcFirstLastPara="1" wrap="square" lIns="91425" tIns="91425" rIns="91425" bIns="91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500" b="1" i="0" u="none" strike="noStrike" kern="0" cap="none" spc="0" normalizeH="0" baseline="0" noProof="0" dirty="0">
                  <a:ln>
                    <a:noFill/>
                  </a:ln>
                  <a:solidFill>
                    <a:srgbClr val="301814"/>
                  </a:solidFill>
                  <a:effectLst/>
                  <a:uLnTx/>
                  <a:uFillTx/>
                  <a:latin typeface="Aptos" panose="02110004020202020204"/>
                  <a:ea typeface="Aldrich"/>
                  <a:cs typeface="Aldrich"/>
                  <a:sym typeface="Aldrich"/>
                </a:rPr>
                <a:t>My Favourite Journal</a:t>
              </a:r>
              <a:endParaRPr kumimoji="0" sz="1500" b="1" i="0" u="none" strike="noStrike" kern="0" cap="none" spc="0" normalizeH="0" baseline="0" noProof="0" dirty="0">
                <a:ln>
                  <a:noFill/>
                </a:ln>
                <a:solidFill>
                  <a:srgbClr val="301814"/>
                </a:solidFill>
                <a:effectLst/>
                <a:uLnTx/>
                <a:uFillTx/>
                <a:latin typeface="Aptos" panose="02110004020202020204"/>
                <a:ea typeface="Aldrich"/>
                <a:cs typeface="Aldrich"/>
                <a:sym typeface="Aldrich"/>
              </a:endParaRPr>
            </a:p>
          </p:txBody>
        </p:sp>
        <p:cxnSp>
          <p:nvCxnSpPr>
            <p:cNvPr id="17" name="Google Shape;452;p25">
              <a:extLst>
                <a:ext uri="{FF2B5EF4-FFF2-40B4-BE49-F238E27FC236}">
                  <a16:creationId xmlns:a16="http://schemas.microsoft.com/office/drawing/2014/main" id="{E5A16887-D73C-E140-00C9-899953386424}"/>
                </a:ext>
              </a:extLst>
            </p:cNvPr>
            <p:cNvCxnSpPr>
              <a:cxnSpLocks/>
              <a:stCxn id="2" idx="3"/>
            </p:cNvCxnSpPr>
            <p:nvPr/>
          </p:nvCxnSpPr>
          <p:spPr>
            <a:xfrm>
              <a:off x="2356484" y="1727713"/>
              <a:ext cx="288300" cy="0"/>
            </a:xfrm>
            <a:prstGeom prst="straightConnector1">
              <a:avLst/>
            </a:prstGeom>
            <a:noFill/>
            <a:ln w="9525" cap="flat" cmpd="sng">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8" name="Google Shape;454;p25">
              <a:extLst>
                <a:ext uri="{FF2B5EF4-FFF2-40B4-BE49-F238E27FC236}">
                  <a16:creationId xmlns:a16="http://schemas.microsoft.com/office/drawing/2014/main" id="{C7F3F045-7E6D-0BC0-D8C9-1C6694E1D674}"/>
                </a:ext>
              </a:extLst>
            </p:cNvPr>
            <p:cNvCxnSpPr>
              <a:cxnSpLocks/>
              <a:stCxn id="3" idx="3"/>
            </p:cNvCxnSpPr>
            <p:nvPr/>
          </p:nvCxnSpPr>
          <p:spPr>
            <a:xfrm>
              <a:off x="2356484" y="4089363"/>
              <a:ext cx="287700" cy="1500"/>
            </a:xfrm>
            <a:prstGeom prst="straightConnector1">
              <a:avLst/>
            </a:prstGeom>
            <a:noFill/>
            <a:ln w="9525" cap="flat" cmpd="sng">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9" name="Google Shape;455;p25">
              <a:extLst>
                <a:ext uri="{FF2B5EF4-FFF2-40B4-BE49-F238E27FC236}">
                  <a16:creationId xmlns:a16="http://schemas.microsoft.com/office/drawing/2014/main" id="{6695A5BF-BDD0-6A5D-0E21-755A6238523B}"/>
                </a:ext>
              </a:extLst>
            </p:cNvPr>
            <p:cNvCxnSpPr>
              <a:cxnSpLocks/>
            </p:cNvCxnSpPr>
            <p:nvPr/>
          </p:nvCxnSpPr>
          <p:spPr>
            <a:xfrm>
              <a:off x="2908870" y="1722925"/>
              <a:ext cx="506100" cy="446700"/>
            </a:xfrm>
            <a:prstGeom prst="bentConnector2">
              <a:avLst/>
            </a:prstGeom>
            <a:noFill/>
            <a:ln w="9525" cap="flat" cmpd="sng">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1" name="Google Shape;456;p25">
              <a:extLst>
                <a:ext uri="{FF2B5EF4-FFF2-40B4-BE49-F238E27FC236}">
                  <a16:creationId xmlns:a16="http://schemas.microsoft.com/office/drawing/2014/main" id="{3DEA0217-4E58-14E8-59C5-41E23FA4333F}"/>
                </a:ext>
              </a:extLst>
            </p:cNvPr>
            <p:cNvCxnSpPr>
              <a:cxnSpLocks/>
            </p:cNvCxnSpPr>
            <p:nvPr/>
          </p:nvCxnSpPr>
          <p:spPr>
            <a:xfrm rot="10800000" flipH="1">
              <a:off x="2965082" y="3649987"/>
              <a:ext cx="507900" cy="461100"/>
            </a:xfrm>
            <a:prstGeom prst="bentConnector2">
              <a:avLst/>
            </a:prstGeom>
            <a:noFill/>
            <a:ln w="9525" cap="flat" cmpd="sng">
              <a:solidFill>
                <a:srgbClr val="002060"/>
              </a:solidFill>
              <a:prstDash val="solid"/>
              <a:round/>
              <a:headEnd type="none" w="med" len="med"/>
              <a:tailEnd type="none" w="med" len="med"/>
            </a:ln>
          </p:spPr>
        </p:cxnSp>
        <p:cxnSp>
          <p:nvCxnSpPr>
            <p:cNvPr id="22" name="Google Shape;457;p25">
              <a:extLst>
                <a:ext uri="{FF2B5EF4-FFF2-40B4-BE49-F238E27FC236}">
                  <a16:creationId xmlns:a16="http://schemas.microsoft.com/office/drawing/2014/main" id="{DC1BA803-35C1-5B35-91EA-A3CC51CCB74D}"/>
                </a:ext>
              </a:extLst>
            </p:cNvPr>
            <p:cNvCxnSpPr>
              <a:cxnSpLocks/>
              <a:stCxn id="4" idx="1"/>
            </p:cNvCxnSpPr>
            <p:nvPr/>
          </p:nvCxnSpPr>
          <p:spPr>
            <a:xfrm rot="10800000" flipV="1">
              <a:off x="6496896" y="1727713"/>
              <a:ext cx="292497" cy="600"/>
            </a:xfrm>
            <a:prstGeom prst="bentConnector3">
              <a:avLst>
                <a:gd name="adj1" fmla="val 50000"/>
              </a:avLst>
            </a:prstGeom>
            <a:noFill/>
            <a:ln w="9525" cap="flat" cmpd="sng">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3" name="Google Shape;459;p25">
              <a:extLst>
                <a:ext uri="{FF2B5EF4-FFF2-40B4-BE49-F238E27FC236}">
                  <a16:creationId xmlns:a16="http://schemas.microsoft.com/office/drawing/2014/main" id="{D15BBC92-5655-F085-0934-000DA2853314}"/>
                </a:ext>
              </a:extLst>
            </p:cNvPr>
            <p:cNvCxnSpPr>
              <a:cxnSpLocks/>
              <a:stCxn id="5" idx="1"/>
            </p:cNvCxnSpPr>
            <p:nvPr/>
          </p:nvCxnSpPr>
          <p:spPr>
            <a:xfrm flipH="1">
              <a:off x="6495693" y="4089363"/>
              <a:ext cx="293700" cy="0"/>
            </a:xfrm>
            <a:prstGeom prst="straightConnector1">
              <a:avLst/>
            </a:prstGeom>
            <a:noFill/>
            <a:ln w="9525" cap="flat" cmpd="sng">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5" name="Google Shape;460;p25">
              <a:extLst>
                <a:ext uri="{FF2B5EF4-FFF2-40B4-BE49-F238E27FC236}">
                  <a16:creationId xmlns:a16="http://schemas.microsoft.com/office/drawing/2014/main" id="{C326DA5E-FEE7-FE96-C9AF-FD55D12DAF97}"/>
                </a:ext>
              </a:extLst>
            </p:cNvPr>
            <p:cNvCxnSpPr>
              <a:cxnSpLocks/>
            </p:cNvCxnSpPr>
            <p:nvPr/>
          </p:nvCxnSpPr>
          <p:spPr>
            <a:xfrm flipH="1">
              <a:off x="5772933" y="1734073"/>
              <a:ext cx="520500" cy="455700"/>
            </a:xfrm>
            <a:prstGeom prst="bentConnector2">
              <a:avLst/>
            </a:prstGeom>
            <a:noFill/>
            <a:ln w="9525" cap="flat" cmpd="sng">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6" name="Google Shape;461;p25">
              <a:extLst>
                <a:ext uri="{FF2B5EF4-FFF2-40B4-BE49-F238E27FC236}">
                  <a16:creationId xmlns:a16="http://schemas.microsoft.com/office/drawing/2014/main" id="{D3F98192-CF1C-4D6F-5A6F-B8B631DD3888}"/>
                </a:ext>
              </a:extLst>
            </p:cNvPr>
            <p:cNvCxnSpPr>
              <a:cxnSpLocks/>
            </p:cNvCxnSpPr>
            <p:nvPr/>
          </p:nvCxnSpPr>
          <p:spPr>
            <a:xfrm rot="10800000">
              <a:off x="5723186" y="3635444"/>
              <a:ext cx="521400" cy="453000"/>
            </a:xfrm>
            <a:prstGeom prst="bentConnector2">
              <a:avLst/>
            </a:prstGeom>
            <a:noFill/>
            <a:ln w="9525" cap="flat" cmpd="sng">
              <a:solidFill>
                <a:srgbClr val="002060"/>
              </a:solidFill>
              <a:prstDash val="solid"/>
              <a:round/>
              <a:headEnd type="none" w="med" len="med"/>
              <a:tailEnd type="none" w="med" len="med"/>
            </a:ln>
          </p:spPr>
        </p:cxnSp>
        <p:grpSp>
          <p:nvGrpSpPr>
            <p:cNvPr id="29" name="Google Shape;489;p25">
              <a:extLst>
                <a:ext uri="{FF2B5EF4-FFF2-40B4-BE49-F238E27FC236}">
                  <a16:creationId xmlns:a16="http://schemas.microsoft.com/office/drawing/2014/main" id="{0179A2B3-11D8-76E8-B0DA-A4DDB912E7D6}"/>
                </a:ext>
              </a:extLst>
            </p:cNvPr>
            <p:cNvGrpSpPr/>
            <p:nvPr/>
          </p:nvGrpSpPr>
          <p:grpSpPr>
            <a:xfrm>
              <a:off x="6257361" y="1568072"/>
              <a:ext cx="337523" cy="337680"/>
              <a:chOff x="2508373" y="2779889"/>
              <a:chExt cx="337523" cy="337680"/>
            </a:xfrm>
            <a:solidFill>
              <a:srgbClr val="002060"/>
            </a:solidFill>
          </p:grpSpPr>
          <p:sp>
            <p:nvSpPr>
              <p:cNvPr id="31" name="Google Shape;490;p25">
                <a:extLst>
                  <a:ext uri="{FF2B5EF4-FFF2-40B4-BE49-F238E27FC236}">
                    <a16:creationId xmlns:a16="http://schemas.microsoft.com/office/drawing/2014/main" id="{EC559B98-87CC-D750-BCE4-BEC3943749F0}"/>
                  </a:ext>
                </a:extLst>
              </p:cNvPr>
              <p:cNvSpPr/>
              <p:nvPr/>
            </p:nvSpPr>
            <p:spPr>
              <a:xfrm>
                <a:off x="2508373" y="2779889"/>
                <a:ext cx="256971" cy="256971"/>
              </a:xfrm>
              <a:custGeom>
                <a:avLst/>
                <a:gdLst/>
                <a:ahLst/>
                <a:cxnLst/>
                <a:rect l="l" t="t" r="r" b="b"/>
                <a:pathLst>
                  <a:path w="9781" h="9781" extrusionOk="0">
                    <a:moveTo>
                      <a:pt x="4585" y="0"/>
                    </a:moveTo>
                    <a:cubicBezTo>
                      <a:pt x="4377" y="0"/>
                      <a:pt x="4190" y="153"/>
                      <a:pt x="4155" y="354"/>
                    </a:cubicBezTo>
                    <a:lnTo>
                      <a:pt x="3933" y="1464"/>
                    </a:lnTo>
                    <a:cubicBezTo>
                      <a:pt x="3656" y="1540"/>
                      <a:pt x="3392" y="1651"/>
                      <a:pt x="3149" y="1790"/>
                    </a:cubicBezTo>
                    <a:lnTo>
                      <a:pt x="2213" y="1165"/>
                    </a:lnTo>
                    <a:cubicBezTo>
                      <a:pt x="2138" y="1116"/>
                      <a:pt x="2053" y="1092"/>
                      <a:pt x="1969" y="1092"/>
                    </a:cubicBezTo>
                    <a:cubicBezTo>
                      <a:pt x="1852" y="1092"/>
                      <a:pt x="1736" y="1139"/>
                      <a:pt x="1651" y="1228"/>
                    </a:cubicBezTo>
                    <a:lnTo>
                      <a:pt x="1221" y="1658"/>
                    </a:lnTo>
                    <a:cubicBezTo>
                      <a:pt x="1068" y="1803"/>
                      <a:pt x="1048" y="2039"/>
                      <a:pt x="1166" y="2220"/>
                    </a:cubicBezTo>
                    <a:lnTo>
                      <a:pt x="1790" y="3156"/>
                    </a:lnTo>
                    <a:cubicBezTo>
                      <a:pt x="1651" y="3399"/>
                      <a:pt x="1547" y="3662"/>
                      <a:pt x="1471" y="3940"/>
                    </a:cubicBezTo>
                    <a:lnTo>
                      <a:pt x="361" y="4162"/>
                    </a:lnTo>
                    <a:cubicBezTo>
                      <a:pt x="153" y="4196"/>
                      <a:pt x="7" y="4384"/>
                      <a:pt x="0" y="4592"/>
                    </a:cubicBezTo>
                    <a:lnTo>
                      <a:pt x="0" y="5202"/>
                    </a:lnTo>
                    <a:cubicBezTo>
                      <a:pt x="7" y="5410"/>
                      <a:pt x="153" y="5591"/>
                      <a:pt x="361" y="5632"/>
                    </a:cubicBezTo>
                    <a:lnTo>
                      <a:pt x="1471" y="5854"/>
                    </a:lnTo>
                    <a:cubicBezTo>
                      <a:pt x="1547" y="6125"/>
                      <a:pt x="1651" y="6388"/>
                      <a:pt x="1790" y="6638"/>
                    </a:cubicBezTo>
                    <a:lnTo>
                      <a:pt x="1166" y="7574"/>
                    </a:lnTo>
                    <a:cubicBezTo>
                      <a:pt x="1048" y="7748"/>
                      <a:pt x="1068" y="7984"/>
                      <a:pt x="1221" y="8136"/>
                    </a:cubicBezTo>
                    <a:lnTo>
                      <a:pt x="1651" y="8566"/>
                    </a:lnTo>
                    <a:cubicBezTo>
                      <a:pt x="1735" y="8650"/>
                      <a:pt x="1848" y="8692"/>
                      <a:pt x="1964" y="8692"/>
                    </a:cubicBezTo>
                    <a:cubicBezTo>
                      <a:pt x="2049" y="8692"/>
                      <a:pt x="2136" y="8669"/>
                      <a:pt x="2213" y="8622"/>
                    </a:cubicBezTo>
                    <a:lnTo>
                      <a:pt x="3156" y="7990"/>
                    </a:lnTo>
                    <a:cubicBezTo>
                      <a:pt x="3399" y="8129"/>
                      <a:pt x="3663" y="8233"/>
                      <a:pt x="3933" y="8310"/>
                    </a:cubicBezTo>
                    <a:lnTo>
                      <a:pt x="4155" y="9419"/>
                    </a:lnTo>
                    <a:cubicBezTo>
                      <a:pt x="4197" y="9627"/>
                      <a:pt x="4377" y="9773"/>
                      <a:pt x="4592" y="9780"/>
                    </a:cubicBezTo>
                    <a:lnTo>
                      <a:pt x="5195" y="9780"/>
                    </a:lnTo>
                    <a:cubicBezTo>
                      <a:pt x="5404" y="9773"/>
                      <a:pt x="5591" y="9627"/>
                      <a:pt x="5632" y="9419"/>
                    </a:cubicBezTo>
                    <a:lnTo>
                      <a:pt x="5854" y="8310"/>
                    </a:lnTo>
                    <a:cubicBezTo>
                      <a:pt x="6125" y="8233"/>
                      <a:pt x="6389" y="8129"/>
                      <a:pt x="6631" y="7990"/>
                    </a:cubicBezTo>
                    <a:lnTo>
                      <a:pt x="7568" y="8615"/>
                    </a:lnTo>
                    <a:cubicBezTo>
                      <a:pt x="7644" y="8664"/>
                      <a:pt x="7730" y="8688"/>
                      <a:pt x="7814" y="8688"/>
                    </a:cubicBezTo>
                    <a:cubicBezTo>
                      <a:pt x="7931" y="8688"/>
                      <a:pt x="8045" y="8643"/>
                      <a:pt x="8129" y="8559"/>
                    </a:cubicBezTo>
                    <a:lnTo>
                      <a:pt x="8560" y="8129"/>
                    </a:lnTo>
                    <a:cubicBezTo>
                      <a:pt x="8712" y="7984"/>
                      <a:pt x="8733" y="7748"/>
                      <a:pt x="8615" y="7567"/>
                    </a:cubicBezTo>
                    <a:lnTo>
                      <a:pt x="7991" y="6631"/>
                    </a:lnTo>
                    <a:cubicBezTo>
                      <a:pt x="8129" y="6381"/>
                      <a:pt x="8234" y="6118"/>
                      <a:pt x="8310" y="5847"/>
                    </a:cubicBezTo>
                    <a:lnTo>
                      <a:pt x="9420" y="5625"/>
                    </a:lnTo>
                    <a:cubicBezTo>
                      <a:pt x="9628" y="5584"/>
                      <a:pt x="9773" y="5403"/>
                      <a:pt x="9780" y="5195"/>
                    </a:cubicBezTo>
                    <a:lnTo>
                      <a:pt x="9780" y="4585"/>
                    </a:lnTo>
                    <a:cubicBezTo>
                      <a:pt x="9780" y="4377"/>
                      <a:pt x="9628" y="4189"/>
                      <a:pt x="9420" y="4148"/>
                    </a:cubicBezTo>
                    <a:lnTo>
                      <a:pt x="8310" y="3926"/>
                    </a:lnTo>
                    <a:cubicBezTo>
                      <a:pt x="8234" y="3655"/>
                      <a:pt x="8129" y="3392"/>
                      <a:pt x="7991" y="3149"/>
                    </a:cubicBezTo>
                    <a:lnTo>
                      <a:pt x="8615" y="2206"/>
                    </a:lnTo>
                    <a:cubicBezTo>
                      <a:pt x="8733" y="2032"/>
                      <a:pt x="8712" y="1796"/>
                      <a:pt x="8560" y="1644"/>
                    </a:cubicBezTo>
                    <a:lnTo>
                      <a:pt x="8129" y="1221"/>
                    </a:lnTo>
                    <a:cubicBezTo>
                      <a:pt x="8046" y="1134"/>
                      <a:pt x="7934" y="1090"/>
                      <a:pt x="7821" y="1090"/>
                    </a:cubicBezTo>
                    <a:cubicBezTo>
                      <a:pt x="7735" y="1090"/>
                      <a:pt x="7649" y="1115"/>
                      <a:pt x="7575" y="1165"/>
                    </a:cubicBezTo>
                    <a:lnTo>
                      <a:pt x="6631" y="1790"/>
                    </a:lnTo>
                    <a:cubicBezTo>
                      <a:pt x="6389" y="1651"/>
                      <a:pt x="6125" y="1540"/>
                      <a:pt x="5854" y="1464"/>
                    </a:cubicBezTo>
                    <a:lnTo>
                      <a:pt x="5626" y="354"/>
                    </a:lnTo>
                    <a:cubicBezTo>
                      <a:pt x="5584" y="153"/>
                      <a:pt x="5404" y="0"/>
                      <a:pt x="519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2" name="Google Shape;491;p25">
                <a:extLst>
                  <a:ext uri="{FF2B5EF4-FFF2-40B4-BE49-F238E27FC236}">
                    <a16:creationId xmlns:a16="http://schemas.microsoft.com/office/drawing/2014/main" id="{1A9BBB5B-E1A5-54CE-132A-12FFDCE28E41}"/>
                  </a:ext>
                </a:extLst>
              </p:cNvPr>
              <p:cNvSpPr/>
              <p:nvPr/>
            </p:nvSpPr>
            <p:spPr>
              <a:xfrm>
                <a:off x="2561391" y="2852034"/>
                <a:ext cx="131783" cy="112814"/>
              </a:xfrm>
              <a:custGeom>
                <a:avLst/>
                <a:gdLst/>
                <a:ahLst/>
                <a:cxnLst/>
                <a:rect l="l" t="t" r="r" b="b"/>
                <a:pathLst>
                  <a:path w="5016" h="4294" extrusionOk="0">
                    <a:moveTo>
                      <a:pt x="2872" y="1"/>
                    </a:moveTo>
                    <a:cubicBezTo>
                      <a:pt x="958" y="1"/>
                      <a:pt x="1" y="2310"/>
                      <a:pt x="1353" y="3663"/>
                    </a:cubicBezTo>
                    <a:cubicBezTo>
                      <a:pt x="1791" y="4098"/>
                      <a:pt x="2328" y="4293"/>
                      <a:pt x="2855" y="4293"/>
                    </a:cubicBezTo>
                    <a:cubicBezTo>
                      <a:pt x="3958" y="4293"/>
                      <a:pt x="5016" y="3439"/>
                      <a:pt x="5016" y="2144"/>
                    </a:cubicBezTo>
                    <a:cubicBezTo>
                      <a:pt x="5016" y="958"/>
                      <a:pt x="4058" y="1"/>
                      <a:pt x="28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3" name="Google Shape;492;p25">
                <a:extLst>
                  <a:ext uri="{FF2B5EF4-FFF2-40B4-BE49-F238E27FC236}">
                    <a16:creationId xmlns:a16="http://schemas.microsoft.com/office/drawing/2014/main" id="{A06750DF-8487-DA39-ADA7-562BCA315930}"/>
                  </a:ext>
                </a:extLst>
              </p:cNvPr>
              <p:cNvSpPr/>
              <p:nvPr/>
            </p:nvSpPr>
            <p:spPr>
              <a:xfrm>
                <a:off x="2599302" y="2880277"/>
                <a:ext cx="65629" cy="56223"/>
              </a:xfrm>
              <a:custGeom>
                <a:avLst/>
                <a:gdLst/>
                <a:ahLst/>
                <a:cxnLst/>
                <a:rect l="l" t="t" r="r" b="b"/>
                <a:pathLst>
                  <a:path w="2498" h="2140" extrusionOk="0">
                    <a:moveTo>
                      <a:pt x="1429" y="1"/>
                    </a:moveTo>
                    <a:cubicBezTo>
                      <a:pt x="479" y="1"/>
                      <a:pt x="0" y="1152"/>
                      <a:pt x="673" y="1825"/>
                    </a:cubicBezTo>
                    <a:cubicBezTo>
                      <a:pt x="891" y="2042"/>
                      <a:pt x="1158" y="2140"/>
                      <a:pt x="1420" y="2140"/>
                    </a:cubicBezTo>
                    <a:cubicBezTo>
                      <a:pt x="1970" y="2140"/>
                      <a:pt x="2497" y="1712"/>
                      <a:pt x="2497" y="1069"/>
                    </a:cubicBezTo>
                    <a:cubicBezTo>
                      <a:pt x="2497" y="479"/>
                      <a:pt x="2019" y="1"/>
                      <a:pt x="142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4" name="Google Shape;493;p25">
                <a:extLst>
                  <a:ext uri="{FF2B5EF4-FFF2-40B4-BE49-F238E27FC236}">
                    <a16:creationId xmlns:a16="http://schemas.microsoft.com/office/drawing/2014/main" id="{31184009-C924-5783-F5FB-9616A332FEBD}"/>
                  </a:ext>
                </a:extLst>
              </p:cNvPr>
              <p:cNvSpPr/>
              <p:nvPr/>
            </p:nvSpPr>
            <p:spPr>
              <a:xfrm>
                <a:off x="2677121" y="2948611"/>
                <a:ext cx="168775" cy="168958"/>
              </a:xfrm>
              <a:custGeom>
                <a:avLst/>
                <a:gdLst/>
                <a:ahLst/>
                <a:cxnLst/>
                <a:rect l="l" t="t" r="r" b="b"/>
                <a:pathLst>
                  <a:path w="6424" h="6431" extrusionOk="0">
                    <a:moveTo>
                      <a:pt x="3017" y="1"/>
                    </a:moveTo>
                    <a:cubicBezTo>
                      <a:pt x="2879" y="1"/>
                      <a:pt x="2754" y="98"/>
                      <a:pt x="2733" y="237"/>
                    </a:cubicBezTo>
                    <a:lnTo>
                      <a:pt x="2587" y="965"/>
                    </a:lnTo>
                    <a:cubicBezTo>
                      <a:pt x="2407" y="1014"/>
                      <a:pt x="2234" y="1090"/>
                      <a:pt x="2067" y="1180"/>
                    </a:cubicBezTo>
                    <a:lnTo>
                      <a:pt x="1450" y="764"/>
                    </a:lnTo>
                    <a:cubicBezTo>
                      <a:pt x="1404" y="733"/>
                      <a:pt x="1350" y="718"/>
                      <a:pt x="1296" y="718"/>
                    </a:cubicBezTo>
                    <a:cubicBezTo>
                      <a:pt x="1218" y="718"/>
                      <a:pt x="1139" y="748"/>
                      <a:pt x="1082" y="805"/>
                    </a:cubicBezTo>
                    <a:lnTo>
                      <a:pt x="805" y="1083"/>
                    </a:lnTo>
                    <a:cubicBezTo>
                      <a:pt x="701" y="1180"/>
                      <a:pt x="687" y="1340"/>
                      <a:pt x="763" y="1451"/>
                    </a:cubicBezTo>
                    <a:lnTo>
                      <a:pt x="1179" y="2068"/>
                    </a:lnTo>
                    <a:cubicBezTo>
                      <a:pt x="1089" y="2234"/>
                      <a:pt x="1013" y="2408"/>
                      <a:pt x="964" y="2588"/>
                    </a:cubicBezTo>
                    <a:lnTo>
                      <a:pt x="236" y="2734"/>
                    </a:lnTo>
                    <a:cubicBezTo>
                      <a:pt x="97" y="2761"/>
                      <a:pt x="0" y="2879"/>
                      <a:pt x="0" y="3018"/>
                    </a:cubicBezTo>
                    <a:lnTo>
                      <a:pt x="0" y="3413"/>
                    </a:lnTo>
                    <a:cubicBezTo>
                      <a:pt x="0" y="3552"/>
                      <a:pt x="97" y="3670"/>
                      <a:pt x="236" y="3698"/>
                    </a:cubicBezTo>
                    <a:lnTo>
                      <a:pt x="964" y="3844"/>
                    </a:lnTo>
                    <a:cubicBezTo>
                      <a:pt x="1013" y="4024"/>
                      <a:pt x="1089" y="4197"/>
                      <a:pt x="1179" y="4364"/>
                    </a:cubicBezTo>
                    <a:lnTo>
                      <a:pt x="763" y="4981"/>
                    </a:lnTo>
                    <a:cubicBezTo>
                      <a:pt x="687" y="5092"/>
                      <a:pt x="701" y="5252"/>
                      <a:pt x="805" y="5349"/>
                    </a:cubicBezTo>
                    <a:lnTo>
                      <a:pt x="1082" y="5626"/>
                    </a:lnTo>
                    <a:cubicBezTo>
                      <a:pt x="1139" y="5683"/>
                      <a:pt x="1218" y="5714"/>
                      <a:pt x="1296" y="5714"/>
                    </a:cubicBezTo>
                    <a:cubicBezTo>
                      <a:pt x="1350" y="5714"/>
                      <a:pt x="1404" y="5699"/>
                      <a:pt x="1450" y="5668"/>
                    </a:cubicBezTo>
                    <a:lnTo>
                      <a:pt x="2067" y="5252"/>
                    </a:lnTo>
                    <a:cubicBezTo>
                      <a:pt x="2234" y="5342"/>
                      <a:pt x="2407" y="5418"/>
                      <a:pt x="2587" y="5467"/>
                    </a:cubicBezTo>
                    <a:lnTo>
                      <a:pt x="2733" y="6195"/>
                    </a:lnTo>
                    <a:cubicBezTo>
                      <a:pt x="2754" y="6334"/>
                      <a:pt x="2879" y="6431"/>
                      <a:pt x="3017" y="6431"/>
                    </a:cubicBezTo>
                    <a:lnTo>
                      <a:pt x="3413" y="6431"/>
                    </a:lnTo>
                    <a:cubicBezTo>
                      <a:pt x="3552" y="6431"/>
                      <a:pt x="3669" y="6334"/>
                      <a:pt x="3697" y="6195"/>
                    </a:cubicBezTo>
                    <a:lnTo>
                      <a:pt x="3843" y="5467"/>
                    </a:lnTo>
                    <a:cubicBezTo>
                      <a:pt x="4023" y="5418"/>
                      <a:pt x="4197" y="5342"/>
                      <a:pt x="4356" y="5252"/>
                    </a:cubicBezTo>
                    <a:lnTo>
                      <a:pt x="4980" y="5668"/>
                    </a:lnTo>
                    <a:cubicBezTo>
                      <a:pt x="5027" y="5697"/>
                      <a:pt x="5080" y="5711"/>
                      <a:pt x="5134" y="5711"/>
                    </a:cubicBezTo>
                    <a:cubicBezTo>
                      <a:pt x="5209" y="5711"/>
                      <a:pt x="5284" y="5683"/>
                      <a:pt x="5341" y="5626"/>
                    </a:cubicBezTo>
                    <a:lnTo>
                      <a:pt x="5625" y="5342"/>
                    </a:lnTo>
                    <a:cubicBezTo>
                      <a:pt x="5723" y="5245"/>
                      <a:pt x="5736" y="5092"/>
                      <a:pt x="5660" y="4974"/>
                    </a:cubicBezTo>
                    <a:lnTo>
                      <a:pt x="5251" y="4357"/>
                    </a:lnTo>
                    <a:cubicBezTo>
                      <a:pt x="5341" y="4190"/>
                      <a:pt x="5410" y="4024"/>
                      <a:pt x="5466" y="3844"/>
                    </a:cubicBezTo>
                    <a:lnTo>
                      <a:pt x="6194" y="3698"/>
                    </a:lnTo>
                    <a:cubicBezTo>
                      <a:pt x="6326" y="3670"/>
                      <a:pt x="6423" y="3552"/>
                      <a:pt x="6423" y="3413"/>
                    </a:cubicBezTo>
                    <a:lnTo>
                      <a:pt x="6423" y="3018"/>
                    </a:lnTo>
                    <a:cubicBezTo>
                      <a:pt x="6423" y="2879"/>
                      <a:pt x="6333" y="2761"/>
                      <a:pt x="6194" y="2734"/>
                    </a:cubicBezTo>
                    <a:lnTo>
                      <a:pt x="5466" y="2588"/>
                    </a:lnTo>
                    <a:cubicBezTo>
                      <a:pt x="5417" y="2408"/>
                      <a:pt x="5348" y="2234"/>
                      <a:pt x="5251" y="2068"/>
                    </a:cubicBezTo>
                    <a:lnTo>
                      <a:pt x="5667" y="1451"/>
                    </a:lnTo>
                    <a:cubicBezTo>
                      <a:pt x="5743" y="1340"/>
                      <a:pt x="5729" y="1180"/>
                      <a:pt x="5632" y="1083"/>
                    </a:cubicBezTo>
                    <a:lnTo>
                      <a:pt x="5348" y="805"/>
                    </a:lnTo>
                    <a:cubicBezTo>
                      <a:pt x="5291" y="748"/>
                      <a:pt x="5214" y="718"/>
                      <a:pt x="5137" y="718"/>
                    </a:cubicBezTo>
                    <a:cubicBezTo>
                      <a:pt x="5083" y="718"/>
                      <a:pt x="5029" y="733"/>
                      <a:pt x="4980" y="764"/>
                    </a:cubicBezTo>
                    <a:lnTo>
                      <a:pt x="4363" y="1180"/>
                    </a:lnTo>
                    <a:cubicBezTo>
                      <a:pt x="4197" y="1090"/>
                      <a:pt x="4030" y="1014"/>
                      <a:pt x="3850" y="965"/>
                    </a:cubicBezTo>
                    <a:lnTo>
                      <a:pt x="3704" y="237"/>
                    </a:lnTo>
                    <a:cubicBezTo>
                      <a:pt x="3676" y="98"/>
                      <a:pt x="3558" y="1"/>
                      <a:pt x="342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5" name="Google Shape;494;p25">
                <a:extLst>
                  <a:ext uri="{FF2B5EF4-FFF2-40B4-BE49-F238E27FC236}">
                    <a16:creationId xmlns:a16="http://schemas.microsoft.com/office/drawing/2014/main" id="{843CF080-93E0-A73D-A5E8-7F9876C63697}"/>
                  </a:ext>
                </a:extLst>
              </p:cNvPr>
              <p:cNvSpPr/>
              <p:nvPr/>
            </p:nvSpPr>
            <p:spPr>
              <a:xfrm>
                <a:off x="2705180" y="2990910"/>
                <a:ext cx="98601" cy="84466"/>
              </a:xfrm>
              <a:custGeom>
                <a:avLst/>
                <a:gdLst/>
                <a:ahLst/>
                <a:cxnLst/>
                <a:rect l="l" t="t" r="r" b="b"/>
                <a:pathLst>
                  <a:path w="3753" h="3215" extrusionOk="0">
                    <a:moveTo>
                      <a:pt x="2144" y="0"/>
                    </a:moveTo>
                    <a:cubicBezTo>
                      <a:pt x="715" y="0"/>
                      <a:pt x="0" y="1727"/>
                      <a:pt x="1013" y="2740"/>
                    </a:cubicBezTo>
                    <a:cubicBezTo>
                      <a:pt x="1341" y="3068"/>
                      <a:pt x="1743" y="3215"/>
                      <a:pt x="2138" y="3215"/>
                    </a:cubicBezTo>
                    <a:cubicBezTo>
                      <a:pt x="2963" y="3215"/>
                      <a:pt x="3753" y="2573"/>
                      <a:pt x="3753" y="1602"/>
                    </a:cubicBezTo>
                    <a:cubicBezTo>
                      <a:pt x="3753" y="721"/>
                      <a:pt x="3031" y="0"/>
                      <a:pt x="214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6" name="Google Shape;495;p25">
                <a:extLst>
                  <a:ext uri="{FF2B5EF4-FFF2-40B4-BE49-F238E27FC236}">
                    <a16:creationId xmlns:a16="http://schemas.microsoft.com/office/drawing/2014/main" id="{35D7EB41-9447-9F79-C99E-7429A47706E7}"/>
                  </a:ext>
                </a:extLst>
              </p:cNvPr>
              <p:cNvSpPr/>
              <p:nvPr/>
            </p:nvSpPr>
            <p:spPr>
              <a:xfrm>
                <a:off x="2727774" y="3007856"/>
                <a:ext cx="59061" cy="50601"/>
              </a:xfrm>
              <a:custGeom>
                <a:avLst/>
                <a:gdLst/>
                <a:ahLst/>
                <a:cxnLst/>
                <a:rect l="l" t="t" r="r" b="b"/>
                <a:pathLst>
                  <a:path w="2248" h="1926" extrusionOk="0">
                    <a:moveTo>
                      <a:pt x="1284" y="0"/>
                    </a:moveTo>
                    <a:cubicBezTo>
                      <a:pt x="430" y="0"/>
                      <a:pt x="0" y="1034"/>
                      <a:pt x="604" y="1644"/>
                    </a:cubicBezTo>
                    <a:cubicBezTo>
                      <a:pt x="801" y="1839"/>
                      <a:pt x="1041" y="1926"/>
                      <a:pt x="1277" y="1926"/>
                    </a:cubicBezTo>
                    <a:cubicBezTo>
                      <a:pt x="1773" y="1926"/>
                      <a:pt x="2248" y="1540"/>
                      <a:pt x="2248" y="957"/>
                    </a:cubicBezTo>
                    <a:cubicBezTo>
                      <a:pt x="2248" y="430"/>
                      <a:pt x="1818" y="0"/>
                      <a:pt x="128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37" name="Google Shape;496;p25">
              <a:extLst>
                <a:ext uri="{FF2B5EF4-FFF2-40B4-BE49-F238E27FC236}">
                  <a16:creationId xmlns:a16="http://schemas.microsoft.com/office/drawing/2014/main" id="{6924B525-DC8B-3F2E-F5FB-6FEF53DC5846}"/>
                </a:ext>
              </a:extLst>
            </p:cNvPr>
            <p:cNvGrpSpPr/>
            <p:nvPr/>
          </p:nvGrpSpPr>
          <p:grpSpPr>
            <a:xfrm>
              <a:off x="6206532" y="3971825"/>
              <a:ext cx="323616" cy="296219"/>
              <a:chOff x="2908757" y="4289824"/>
              <a:chExt cx="367162" cy="336116"/>
            </a:xfrm>
          </p:grpSpPr>
          <p:sp>
            <p:nvSpPr>
              <p:cNvPr id="38" name="Google Shape;497;p25">
                <a:extLst>
                  <a:ext uri="{FF2B5EF4-FFF2-40B4-BE49-F238E27FC236}">
                    <a16:creationId xmlns:a16="http://schemas.microsoft.com/office/drawing/2014/main" id="{5685E9A4-0D9B-9890-3F7F-05D9B4FE9188}"/>
                  </a:ext>
                </a:extLst>
              </p:cNvPr>
              <p:cNvSpPr/>
              <p:nvPr/>
            </p:nvSpPr>
            <p:spPr>
              <a:xfrm>
                <a:off x="2908757" y="4289824"/>
                <a:ext cx="337501" cy="276926"/>
              </a:xfrm>
              <a:custGeom>
                <a:avLst/>
                <a:gdLst/>
                <a:ahLst/>
                <a:cxnLst/>
                <a:rect l="l" t="t" r="r" b="b"/>
                <a:pathLst>
                  <a:path w="12915" h="10597" extrusionOk="0">
                    <a:moveTo>
                      <a:pt x="577" y="0"/>
                    </a:moveTo>
                    <a:cubicBezTo>
                      <a:pt x="260" y="0"/>
                      <a:pt x="0" y="260"/>
                      <a:pt x="0" y="577"/>
                    </a:cubicBezTo>
                    <a:lnTo>
                      <a:pt x="0" y="10308"/>
                    </a:lnTo>
                    <a:cubicBezTo>
                      <a:pt x="0" y="10462"/>
                      <a:pt x="126" y="10587"/>
                      <a:pt x="279" y="10597"/>
                    </a:cubicBezTo>
                    <a:lnTo>
                      <a:pt x="12636" y="10597"/>
                    </a:lnTo>
                    <a:cubicBezTo>
                      <a:pt x="12790" y="10597"/>
                      <a:pt x="12915" y="10462"/>
                      <a:pt x="12915" y="10308"/>
                    </a:cubicBezTo>
                    <a:lnTo>
                      <a:pt x="12915" y="577"/>
                    </a:lnTo>
                    <a:cubicBezTo>
                      <a:pt x="12915" y="260"/>
                      <a:pt x="12655" y="0"/>
                      <a:pt x="12338"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sp>
            <p:nvSpPr>
              <p:cNvPr id="39" name="Google Shape;498;p25">
                <a:extLst>
                  <a:ext uri="{FF2B5EF4-FFF2-40B4-BE49-F238E27FC236}">
                    <a16:creationId xmlns:a16="http://schemas.microsoft.com/office/drawing/2014/main" id="{8270D2BE-12E6-4967-FBA3-D8E2CB852537}"/>
                  </a:ext>
                </a:extLst>
              </p:cNvPr>
              <p:cNvSpPr/>
              <p:nvPr/>
            </p:nvSpPr>
            <p:spPr>
              <a:xfrm>
                <a:off x="2941423" y="4303413"/>
                <a:ext cx="304836" cy="263337"/>
              </a:xfrm>
              <a:custGeom>
                <a:avLst/>
                <a:gdLst/>
                <a:ahLst/>
                <a:cxnLst/>
                <a:rect l="l" t="t" r="r" b="b"/>
                <a:pathLst>
                  <a:path w="11665" h="10077" extrusionOk="0">
                    <a:moveTo>
                      <a:pt x="4776" y="1"/>
                    </a:moveTo>
                    <a:cubicBezTo>
                      <a:pt x="3660" y="1"/>
                      <a:pt x="2548" y="429"/>
                      <a:pt x="1703" y="1269"/>
                    </a:cubicBezTo>
                    <a:cubicBezTo>
                      <a:pt x="126" y="2855"/>
                      <a:pt x="1" y="5384"/>
                      <a:pt x="1433" y="7106"/>
                    </a:cubicBezTo>
                    <a:cubicBezTo>
                      <a:pt x="2284" y="8134"/>
                      <a:pt x="3522" y="8675"/>
                      <a:pt x="4775" y="8675"/>
                    </a:cubicBezTo>
                    <a:cubicBezTo>
                      <a:pt x="5619" y="8675"/>
                      <a:pt x="6470" y="8430"/>
                      <a:pt x="7213" y="7923"/>
                    </a:cubicBezTo>
                    <a:lnTo>
                      <a:pt x="7992" y="8692"/>
                    </a:lnTo>
                    <a:cubicBezTo>
                      <a:pt x="7857" y="8923"/>
                      <a:pt x="7895" y="9221"/>
                      <a:pt x="8088" y="9413"/>
                    </a:cubicBezTo>
                    <a:lnTo>
                      <a:pt x="8751" y="10077"/>
                    </a:lnTo>
                    <a:lnTo>
                      <a:pt x="11386" y="10077"/>
                    </a:lnTo>
                    <a:cubicBezTo>
                      <a:pt x="11540" y="10077"/>
                      <a:pt x="11665" y="9952"/>
                      <a:pt x="11665" y="9798"/>
                    </a:cubicBezTo>
                    <a:lnTo>
                      <a:pt x="11665" y="9462"/>
                    </a:lnTo>
                    <a:lnTo>
                      <a:pt x="9847" y="7654"/>
                    </a:lnTo>
                    <a:cubicBezTo>
                      <a:pt x="9732" y="7538"/>
                      <a:pt x="9577" y="7478"/>
                      <a:pt x="9423" y="7478"/>
                    </a:cubicBezTo>
                    <a:cubicBezTo>
                      <a:pt x="9320" y="7478"/>
                      <a:pt x="9218" y="7504"/>
                      <a:pt x="9126" y="7558"/>
                    </a:cubicBezTo>
                    <a:lnTo>
                      <a:pt x="8357" y="6788"/>
                    </a:lnTo>
                    <a:cubicBezTo>
                      <a:pt x="9617" y="4932"/>
                      <a:pt x="9261" y="2432"/>
                      <a:pt x="7540" y="999"/>
                    </a:cubicBezTo>
                    <a:cubicBezTo>
                      <a:pt x="6735" y="330"/>
                      <a:pt x="5755" y="1"/>
                      <a:pt x="4776" y="1"/>
                    </a:cubicBezTo>
                    <a:close/>
                  </a:path>
                </a:pathLst>
              </a:custGeom>
              <a:solidFill>
                <a:srgbClr val="000607">
                  <a:alpha val="144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0" name="Google Shape;499;p25">
                <a:extLst>
                  <a:ext uri="{FF2B5EF4-FFF2-40B4-BE49-F238E27FC236}">
                    <a16:creationId xmlns:a16="http://schemas.microsoft.com/office/drawing/2014/main" id="{DB032FE3-27A6-7DFE-26CC-FBAF7B721D74}"/>
                  </a:ext>
                </a:extLst>
              </p:cNvPr>
              <p:cNvSpPr/>
              <p:nvPr/>
            </p:nvSpPr>
            <p:spPr>
              <a:xfrm>
                <a:off x="3215082" y="4289824"/>
                <a:ext cx="31176" cy="276926"/>
              </a:xfrm>
              <a:custGeom>
                <a:avLst/>
                <a:gdLst/>
                <a:ahLst/>
                <a:cxnLst/>
                <a:rect l="l" t="t" r="r" b="b"/>
                <a:pathLst>
                  <a:path w="1193" h="10597" extrusionOk="0">
                    <a:moveTo>
                      <a:pt x="0" y="0"/>
                    </a:moveTo>
                    <a:cubicBezTo>
                      <a:pt x="318" y="0"/>
                      <a:pt x="577" y="260"/>
                      <a:pt x="577" y="577"/>
                    </a:cubicBezTo>
                    <a:lnTo>
                      <a:pt x="577" y="10308"/>
                    </a:lnTo>
                    <a:cubicBezTo>
                      <a:pt x="577" y="10462"/>
                      <a:pt x="443" y="10597"/>
                      <a:pt x="289" y="10597"/>
                    </a:cubicBezTo>
                    <a:lnTo>
                      <a:pt x="914" y="10597"/>
                    </a:lnTo>
                    <a:cubicBezTo>
                      <a:pt x="1068" y="10597"/>
                      <a:pt x="1193" y="10462"/>
                      <a:pt x="1193" y="10308"/>
                    </a:cubicBezTo>
                    <a:lnTo>
                      <a:pt x="1193" y="577"/>
                    </a:lnTo>
                    <a:cubicBezTo>
                      <a:pt x="1193" y="260"/>
                      <a:pt x="933" y="0"/>
                      <a:pt x="616" y="0"/>
                    </a:cubicBezTo>
                    <a:close/>
                  </a:path>
                </a:pathLst>
              </a:custGeom>
              <a:solidFill>
                <a:srgbClr val="000607">
                  <a:alpha val="144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1" name="Google Shape;500;p25">
                <a:extLst>
                  <a:ext uri="{FF2B5EF4-FFF2-40B4-BE49-F238E27FC236}">
                    <a16:creationId xmlns:a16="http://schemas.microsoft.com/office/drawing/2014/main" id="{C57B121C-EECA-F9F0-DDC4-DE425B48C2E0}"/>
                  </a:ext>
                </a:extLst>
              </p:cNvPr>
              <p:cNvSpPr/>
              <p:nvPr/>
            </p:nvSpPr>
            <p:spPr>
              <a:xfrm>
                <a:off x="2908757" y="4289824"/>
                <a:ext cx="337501" cy="40714"/>
              </a:xfrm>
              <a:custGeom>
                <a:avLst/>
                <a:gdLst/>
                <a:ahLst/>
                <a:cxnLst/>
                <a:rect l="l" t="t" r="r" b="b"/>
                <a:pathLst>
                  <a:path w="12915" h="1558" extrusionOk="0">
                    <a:moveTo>
                      <a:pt x="577" y="0"/>
                    </a:moveTo>
                    <a:cubicBezTo>
                      <a:pt x="260" y="0"/>
                      <a:pt x="0" y="260"/>
                      <a:pt x="0" y="577"/>
                    </a:cubicBezTo>
                    <a:lnTo>
                      <a:pt x="0" y="1558"/>
                    </a:lnTo>
                    <a:lnTo>
                      <a:pt x="12915" y="1558"/>
                    </a:lnTo>
                    <a:lnTo>
                      <a:pt x="12915" y="577"/>
                    </a:lnTo>
                    <a:cubicBezTo>
                      <a:pt x="12915" y="260"/>
                      <a:pt x="12655" y="0"/>
                      <a:pt x="123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2" name="Google Shape;501;p25">
                <a:extLst>
                  <a:ext uri="{FF2B5EF4-FFF2-40B4-BE49-F238E27FC236}">
                    <a16:creationId xmlns:a16="http://schemas.microsoft.com/office/drawing/2014/main" id="{562A6123-16E0-74AF-AC47-E6A80BD8F350}"/>
                  </a:ext>
                </a:extLst>
              </p:cNvPr>
              <p:cNvSpPr/>
              <p:nvPr/>
            </p:nvSpPr>
            <p:spPr>
              <a:xfrm>
                <a:off x="2992198" y="4303204"/>
                <a:ext cx="147779" cy="27335"/>
              </a:xfrm>
              <a:custGeom>
                <a:avLst/>
                <a:gdLst/>
                <a:ahLst/>
                <a:cxnLst/>
                <a:rect l="l" t="t" r="r" b="b"/>
                <a:pathLst>
                  <a:path w="5655" h="1046" extrusionOk="0">
                    <a:moveTo>
                      <a:pt x="2827" y="0"/>
                    </a:moveTo>
                    <a:cubicBezTo>
                      <a:pt x="1820" y="0"/>
                      <a:pt x="813" y="349"/>
                      <a:pt x="0" y="1046"/>
                    </a:cubicBezTo>
                    <a:lnTo>
                      <a:pt x="5654" y="1046"/>
                    </a:lnTo>
                    <a:cubicBezTo>
                      <a:pt x="4842" y="349"/>
                      <a:pt x="3834" y="0"/>
                      <a:pt x="2827" y="0"/>
                    </a:cubicBezTo>
                    <a:close/>
                  </a:path>
                </a:pathLst>
              </a:custGeom>
              <a:solidFill>
                <a:srgbClr val="000607">
                  <a:alpha val="144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3" name="Google Shape;502;p25">
                <a:extLst>
                  <a:ext uri="{FF2B5EF4-FFF2-40B4-BE49-F238E27FC236}">
                    <a16:creationId xmlns:a16="http://schemas.microsoft.com/office/drawing/2014/main" id="{6796D622-2EA9-4E37-90B6-B73D71979A48}"/>
                  </a:ext>
                </a:extLst>
              </p:cNvPr>
              <p:cNvSpPr/>
              <p:nvPr/>
            </p:nvSpPr>
            <p:spPr>
              <a:xfrm>
                <a:off x="3215082" y="4289824"/>
                <a:ext cx="31176" cy="40714"/>
              </a:xfrm>
              <a:custGeom>
                <a:avLst/>
                <a:gdLst/>
                <a:ahLst/>
                <a:cxnLst/>
                <a:rect l="l" t="t" r="r" b="b"/>
                <a:pathLst>
                  <a:path w="1193" h="1558" extrusionOk="0">
                    <a:moveTo>
                      <a:pt x="0" y="0"/>
                    </a:moveTo>
                    <a:cubicBezTo>
                      <a:pt x="318" y="0"/>
                      <a:pt x="577" y="260"/>
                      <a:pt x="577" y="577"/>
                    </a:cubicBezTo>
                    <a:lnTo>
                      <a:pt x="577" y="1558"/>
                    </a:lnTo>
                    <a:lnTo>
                      <a:pt x="1193" y="1558"/>
                    </a:lnTo>
                    <a:lnTo>
                      <a:pt x="1193" y="577"/>
                    </a:lnTo>
                    <a:cubicBezTo>
                      <a:pt x="1193" y="260"/>
                      <a:pt x="933" y="0"/>
                      <a:pt x="616" y="0"/>
                    </a:cubicBezTo>
                    <a:close/>
                  </a:path>
                </a:pathLst>
              </a:custGeom>
              <a:solidFill>
                <a:srgbClr val="000607">
                  <a:alpha val="144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4" name="Google Shape;503;p25">
                <a:extLst>
                  <a:ext uri="{FF2B5EF4-FFF2-40B4-BE49-F238E27FC236}">
                    <a16:creationId xmlns:a16="http://schemas.microsoft.com/office/drawing/2014/main" id="{DBCB6C61-0CD4-8904-1824-6B39FA21895E}"/>
                  </a:ext>
                </a:extLst>
              </p:cNvPr>
              <p:cNvSpPr/>
              <p:nvPr/>
            </p:nvSpPr>
            <p:spPr>
              <a:xfrm>
                <a:off x="3123854" y="4474502"/>
                <a:ext cx="64626" cy="64364"/>
              </a:xfrm>
              <a:custGeom>
                <a:avLst/>
                <a:gdLst/>
                <a:ahLst/>
                <a:cxnLst/>
                <a:rect l="l" t="t" r="r" b="b"/>
                <a:pathLst>
                  <a:path w="2473" h="2463" extrusionOk="0">
                    <a:moveTo>
                      <a:pt x="664" y="1"/>
                    </a:moveTo>
                    <a:lnTo>
                      <a:pt x="1" y="655"/>
                    </a:lnTo>
                    <a:lnTo>
                      <a:pt x="1818" y="2463"/>
                    </a:lnTo>
                    <a:lnTo>
                      <a:pt x="2472" y="1809"/>
                    </a:lnTo>
                    <a:lnTo>
                      <a:pt x="66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5" name="Google Shape;504;p25">
                <a:extLst>
                  <a:ext uri="{FF2B5EF4-FFF2-40B4-BE49-F238E27FC236}">
                    <a16:creationId xmlns:a16="http://schemas.microsoft.com/office/drawing/2014/main" id="{6CE74D14-3F1C-FFE1-0593-1899E7CEB29B}"/>
                  </a:ext>
                </a:extLst>
              </p:cNvPr>
              <p:cNvSpPr/>
              <p:nvPr/>
            </p:nvSpPr>
            <p:spPr>
              <a:xfrm>
                <a:off x="2953235" y="4312167"/>
                <a:ext cx="217396" cy="209008"/>
              </a:xfrm>
              <a:custGeom>
                <a:avLst/>
                <a:gdLst/>
                <a:ahLst/>
                <a:cxnLst/>
                <a:rect l="l" t="t" r="r" b="b"/>
                <a:pathLst>
                  <a:path w="8319" h="7998" extrusionOk="0">
                    <a:moveTo>
                      <a:pt x="4318" y="1"/>
                    </a:moveTo>
                    <a:cubicBezTo>
                      <a:pt x="2703" y="1"/>
                      <a:pt x="1241" y="972"/>
                      <a:pt x="626" y="2463"/>
                    </a:cubicBezTo>
                    <a:cubicBezTo>
                      <a:pt x="1" y="3963"/>
                      <a:pt x="347" y="5684"/>
                      <a:pt x="1491" y="6828"/>
                    </a:cubicBezTo>
                    <a:cubicBezTo>
                      <a:pt x="2256" y="7593"/>
                      <a:pt x="3279" y="7997"/>
                      <a:pt x="4318" y="7997"/>
                    </a:cubicBezTo>
                    <a:cubicBezTo>
                      <a:pt x="4833" y="7997"/>
                      <a:pt x="5353" y="7898"/>
                      <a:pt x="5847" y="7694"/>
                    </a:cubicBezTo>
                    <a:cubicBezTo>
                      <a:pt x="7347" y="7078"/>
                      <a:pt x="8318" y="5617"/>
                      <a:pt x="8318" y="4001"/>
                    </a:cubicBezTo>
                    <a:cubicBezTo>
                      <a:pt x="8318" y="1790"/>
                      <a:pt x="6530" y="1"/>
                      <a:pt x="4318" y="1"/>
                    </a:cubicBezTo>
                    <a:close/>
                  </a:path>
                </a:pathLst>
              </a:custGeom>
              <a:gradFill>
                <a:gsLst>
                  <a:gs pos="0">
                    <a:srgbClr val="002060"/>
                  </a:gs>
                  <a:gs pos="9000">
                    <a:schemeClr val="accent6"/>
                  </a:gs>
                  <a:gs pos="30000">
                    <a:srgbClr val="002060"/>
                  </a:gs>
                  <a:gs pos="100000">
                    <a:schemeClr val="accent4"/>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6" name="Google Shape;505;p25">
                <a:extLst>
                  <a:ext uri="{FF2B5EF4-FFF2-40B4-BE49-F238E27FC236}">
                    <a16:creationId xmlns:a16="http://schemas.microsoft.com/office/drawing/2014/main" id="{F3E7A32D-FE57-ABD6-BA74-D1D9B21188AF}"/>
                  </a:ext>
                </a:extLst>
              </p:cNvPr>
              <p:cNvSpPr/>
              <p:nvPr/>
            </p:nvSpPr>
            <p:spPr>
              <a:xfrm>
                <a:off x="2951484" y="4331035"/>
                <a:ext cx="200306" cy="171194"/>
              </a:xfrm>
              <a:custGeom>
                <a:avLst/>
                <a:gdLst/>
                <a:ahLst/>
                <a:cxnLst/>
                <a:rect l="l" t="t" r="r" b="b"/>
                <a:pathLst>
                  <a:path w="7665" h="6551" extrusionOk="0">
                    <a:moveTo>
                      <a:pt x="4385" y="0"/>
                    </a:moveTo>
                    <a:cubicBezTo>
                      <a:pt x="1462" y="0"/>
                      <a:pt x="0" y="3529"/>
                      <a:pt x="2068" y="5597"/>
                    </a:cubicBezTo>
                    <a:cubicBezTo>
                      <a:pt x="2690" y="6219"/>
                      <a:pt x="3527" y="6550"/>
                      <a:pt x="4378" y="6550"/>
                    </a:cubicBezTo>
                    <a:cubicBezTo>
                      <a:pt x="4802" y="6550"/>
                      <a:pt x="5229" y="6468"/>
                      <a:pt x="5635" y="6299"/>
                    </a:cubicBezTo>
                    <a:cubicBezTo>
                      <a:pt x="6866" y="5799"/>
                      <a:pt x="7664" y="4597"/>
                      <a:pt x="7664" y="3279"/>
                    </a:cubicBezTo>
                    <a:cubicBezTo>
                      <a:pt x="7664" y="1462"/>
                      <a:pt x="6193" y="0"/>
                      <a:pt x="43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sp>
            <p:nvSpPr>
              <p:cNvPr id="47" name="Google Shape;506;p25">
                <a:extLst>
                  <a:ext uri="{FF2B5EF4-FFF2-40B4-BE49-F238E27FC236}">
                    <a16:creationId xmlns:a16="http://schemas.microsoft.com/office/drawing/2014/main" id="{081465CF-5A21-E434-291A-42E4F8333B2A}"/>
                  </a:ext>
                </a:extLst>
              </p:cNvPr>
              <p:cNvSpPr/>
              <p:nvPr/>
            </p:nvSpPr>
            <p:spPr>
              <a:xfrm>
                <a:off x="3156284" y="4507560"/>
                <a:ext cx="119635" cy="118380"/>
              </a:xfrm>
              <a:custGeom>
                <a:avLst/>
                <a:gdLst/>
                <a:ahLst/>
                <a:cxnLst/>
                <a:rect l="l" t="t" r="r" b="b"/>
                <a:pathLst>
                  <a:path w="4578" h="4530" extrusionOk="0">
                    <a:moveTo>
                      <a:pt x="1202" y="0"/>
                    </a:moveTo>
                    <a:cubicBezTo>
                      <a:pt x="1135" y="0"/>
                      <a:pt x="1068" y="24"/>
                      <a:pt x="1020" y="73"/>
                    </a:cubicBezTo>
                    <a:lnTo>
                      <a:pt x="106" y="996"/>
                    </a:lnTo>
                    <a:cubicBezTo>
                      <a:pt x="0" y="1092"/>
                      <a:pt x="0" y="1255"/>
                      <a:pt x="106" y="1361"/>
                    </a:cubicBezTo>
                    <a:lnTo>
                      <a:pt x="3193" y="4457"/>
                    </a:lnTo>
                    <a:cubicBezTo>
                      <a:pt x="3246" y="4505"/>
                      <a:pt x="3313" y="4530"/>
                      <a:pt x="3379" y="4530"/>
                    </a:cubicBezTo>
                    <a:cubicBezTo>
                      <a:pt x="3445" y="4530"/>
                      <a:pt x="3510" y="4505"/>
                      <a:pt x="3558" y="4457"/>
                    </a:cubicBezTo>
                    <a:lnTo>
                      <a:pt x="4481" y="3534"/>
                    </a:lnTo>
                    <a:cubicBezTo>
                      <a:pt x="4578" y="3438"/>
                      <a:pt x="4578" y="3265"/>
                      <a:pt x="4481" y="3169"/>
                    </a:cubicBezTo>
                    <a:lnTo>
                      <a:pt x="1385" y="73"/>
                    </a:lnTo>
                    <a:cubicBezTo>
                      <a:pt x="1337" y="24"/>
                      <a:pt x="1270" y="0"/>
                      <a:pt x="12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8" name="Google Shape;507;p25">
                <a:extLst>
                  <a:ext uri="{FF2B5EF4-FFF2-40B4-BE49-F238E27FC236}">
                    <a16:creationId xmlns:a16="http://schemas.microsoft.com/office/drawing/2014/main" id="{A845323D-E267-B0CB-B3F3-4CAF687880AF}"/>
                  </a:ext>
                </a:extLst>
              </p:cNvPr>
              <p:cNvSpPr/>
              <p:nvPr/>
            </p:nvSpPr>
            <p:spPr>
              <a:xfrm>
                <a:off x="3173375" y="4507560"/>
                <a:ext cx="102544" cy="101917"/>
              </a:xfrm>
              <a:custGeom>
                <a:avLst/>
                <a:gdLst/>
                <a:ahLst/>
                <a:cxnLst/>
                <a:rect l="l" t="t" r="r" b="b"/>
                <a:pathLst>
                  <a:path w="3924" h="3900" extrusionOk="0">
                    <a:moveTo>
                      <a:pt x="548" y="0"/>
                    </a:moveTo>
                    <a:cubicBezTo>
                      <a:pt x="481" y="0"/>
                      <a:pt x="414" y="24"/>
                      <a:pt x="366" y="73"/>
                    </a:cubicBezTo>
                    <a:lnTo>
                      <a:pt x="0" y="438"/>
                    </a:lnTo>
                    <a:cubicBezTo>
                      <a:pt x="53" y="385"/>
                      <a:pt x="120" y="359"/>
                      <a:pt x="188" y="359"/>
                    </a:cubicBezTo>
                    <a:cubicBezTo>
                      <a:pt x="255" y="359"/>
                      <a:pt x="322" y="385"/>
                      <a:pt x="375" y="438"/>
                    </a:cubicBezTo>
                    <a:lnTo>
                      <a:pt x="3462" y="3525"/>
                    </a:lnTo>
                    <a:cubicBezTo>
                      <a:pt x="3568" y="3630"/>
                      <a:pt x="3568" y="3794"/>
                      <a:pt x="3462" y="3900"/>
                    </a:cubicBezTo>
                    <a:lnTo>
                      <a:pt x="3827" y="3534"/>
                    </a:lnTo>
                    <a:cubicBezTo>
                      <a:pt x="3924" y="3438"/>
                      <a:pt x="3924" y="3265"/>
                      <a:pt x="3827" y="3169"/>
                    </a:cubicBezTo>
                    <a:lnTo>
                      <a:pt x="731" y="73"/>
                    </a:lnTo>
                    <a:cubicBezTo>
                      <a:pt x="683" y="24"/>
                      <a:pt x="616" y="0"/>
                      <a:pt x="548" y="0"/>
                    </a:cubicBezTo>
                    <a:close/>
                  </a:path>
                </a:pathLst>
              </a:custGeom>
              <a:solidFill>
                <a:srgbClr val="000607">
                  <a:alpha val="144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9" name="Google Shape;508;p25">
                <a:extLst>
                  <a:ext uri="{FF2B5EF4-FFF2-40B4-BE49-F238E27FC236}">
                    <a16:creationId xmlns:a16="http://schemas.microsoft.com/office/drawing/2014/main" id="{3B7C4C20-F83D-648D-3097-708C0215359D}"/>
                  </a:ext>
                </a:extLst>
              </p:cNvPr>
              <p:cNvSpPr/>
              <p:nvPr/>
            </p:nvSpPr>
            <p:spPr>
              <a:xfrm>
                <a:off x="3226136" y="4579189"/>
                <a:ext cx="45366" cy="41342"/>
              </a:xfrm>
              <a:custGeom>
                <a:avLst/>
                <a:gdLst/>
                <a:ahLst/>
                <a:cxnLst/>
                <a:rect l="l" t="t" r="r" b="b"/>
                <a:pathLst>
                  <a:path w="1736" h="1582" extrusionOk="0">
                    <a:moveTo>
                      <a:pt x="1425" y="0"/>
                    </a:moveTo>
                    <a:cubicBezTo>
                      <a:pt x="1376" y="0"/>
                      <a:pt x="1325" y="19"/>
                      <a:pt x="1279" y="62"/>
                    </a:cubicBezTo>
                    <a:lnTo>
                      <a:pt x="135" y="1216"/>
                    </a:lnTo>
                    <a:cubicBezTo>
                      <a:pt x="1" y="1351"/>
                      <a:pt x="97" y="1582"/>
                      <a:pt x="279" y="1582"/>
                    </a:cubicBezTo>
                    <a:cubicBezTo>
                      <a:pt x="337" y="1582"/>
                      <a:pt x="395" y="1563"/>
                      <a:pt x="433" y="1524"/>
                    </a:cubicBezTo>
                    <a:lnTo>
                      <a:pt x="1587" y="370"/>
                    </a:lnTo>
                    <a:cubicBezTo>
                      <a:pt x="1736" y="214"/>
                      <a:pt x="1591" y="0"/>
                      <a:pt x="142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0" name="Google Shape;509;p25">
                <a:extLst>
                  <a:ext uri="{FF2B5EF4-FFF2-40B4-BE49-F238E27FC236}">
                    <a16:creationId xmlns:a16="http://schemas.microsoft.com/office/drawing/2014/main" id="{E7C5B20F-5F41-B9B8-6C60-3FD4E00A580C}"/>
                  </a:ext>
                </a:extLst>
              </p:cNvPr>
              <p:cNvSpPr/>
              <p:nvPr/>
            </p:nvSpPr>
            <p:spPr>
              <a:xfrm>
                <a:off x="2936144" y="4305137"/>
                <a:ext cx="12335" cy="11080"/>
              </a:xfrm>
              <a:custGeom>
                <a:avLst/>
                <a:gdLst/>
                <a:ahLst/>
                <a:cxnLst/>
                <a:rect l="l" t="t" r="r" b="b"/>
                <a:pathLst>
                  <a:path w="472" h="424" extrusionOk="0">
                    <a:moveTo>
                      <a:pt x="260" y="1"/>
                    </a:moveTo>
                    <a:cubicBezTo>
                      <a:pt x="1" y="20"/>
                      <a:pt x="1" y="405"/>
                      <a:pt x="260" y="424"/>
                    </a:cubicBezTo>
                    <a:cubicBezTo>
                      <a:pt x="385" y="424"/>
                      <a:pt x="472" y="328"/>
                      <a:pt x="472" y="212"/>
                    </a:cubicBezTo>
                    <a:cubicBezTo>
                      <a:pt x="472" y="87"/>
                      <a:pt x="376" y="1"/>
                      <a:pt x="2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1" name="Google Shape;510;p25">
                <a:extLst>
                  <a:ext uri="{FF2B5EF4-FFF2-40B4-BE49-F238E27FC236}">
                    <a16:creationId xmlns:a16="http://schemas.microsoft.com/office/drawing/2014/main" id="{62B5DAF0-3CF4-32EB-ACB4-C0931A354D87}"/>
                  </a:ext>
                </a:extLst>
              </p:cNvPr>
              <p:cNvSpPr/>
              <p:nvPr/>
            </p:nvSpPr>
            <p:spPr>
              <a:xfrm>
                <a:off x="2950465" y="4305137"/>
                <a:ext cx="12596" cy="11080"/>
              </a:xfrm>
              <a:custGeom>
                <a:avLst/>
                <a:gdLst/>
                <a:ahLst/>
                <a:cxnLst/>
                <a:rect l="l" t="t" r="r" b="b"/>
                <a:pathLst>
                  <a:path w="482" h="424" extrusionOk="0">
                    <a:moveTo>
                      <a:pt x="270" y="1"/>
                    </a:moveTo>
                    <a:cubicBezTo>
                      <a:pt x="1" y="20"/>
                      <a:pt x="1" y="405"/>
                      <a:pt x="270" y="424"/>
                    </a:cubicBezTo>
                    <a:cubicBezTo>
                      <a:pt x="385" y="424"/>
                      <a:pt x="482" y="328"/>
                      <a:pt x="482" y="212"/>
                    </a:cubicBezTo>
                    <a:cubicBezTo>
                      <a:pt x="472" y="87"/>
                      <a:pt x="385" y="1"/>
                      <a:pt x="2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2" name="Google Shape;511;p25">
                <a:extLst>
                  <a:ext uri="{FF2B5EF4-FFF2-40B4-BE49-F238E27FC236}">
                    <a16:creationId xmlns:a16="http://schemas.microsoft.com/office/drawing/2014/main" id="{36D7985B-9DCC-97E1-75C1-7FCC76A687BE}"/>
                  </a:ext>
                </a:extLst>
              </p:cNvPr>
              <p:cNvSpPr/>
              <p:nvPr/>
            </p:nvSpPr>
            <p:spPr>
              <a:xfrm>
                <a:off x="2964785" y="4305137"/>
                <a:ext cx="12596" cy="11080"/>
              </a:xfrm>
              <a:custGeom>
                <a:avLst/>
                <a:gdLst/>
                <a:ahLst/>
                <a:cxnLst/>
                <a:rect l="l" t="t" r="r" b="b"/>
                <a:pathLst>
                  <a:path w="482" h="424" extrusionOk="0">
                    <a:moveTo>
                      <a:pt x="270" y="1"/>
                    </a:moveTo>
                    <a:cubicBezTo>
                      <a:pt x="1" y="20"/>
                      <a:pt x="1" y="405"/>
                      <a:pt x="270" y="424"/>
                    </a:cubicBezTo>
                    <a:cubicBezTo>
                      <a:pt x="386" y="424"/>
                      <a:pt x="482" y="328"/>
                      <a:pt x="482" y="212"/>
                    </a:cubicBezTo>
                    <a:cubicBezTo>
                      <a:pt x="482" y="87"/>
                      <a:pt x="386" y="1"/>
                      <a:pt x="2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3" name="Google Shape;512;p25">
                <a:extLst>
                  <a:ext uri="{FF2B5EF4-FFF2-40B4-BE49-F238E27FC236}">
                    <a16:creationId xmlns:a16="http://schemas.microsoft.com/office/drawing/2014/main" id="{F7A3F114-AD49-7DDF-C323-CDA9000EB5DE}"/>
                  </a:ext>
                </a:extLst>
              </p:cNvPr>
              <p:cNvSpPr/>
              <p:nvPr/>
            </p:nvSpPr>
            <p:spPr>
              <a:xfrm>
                <a:off x="3013549" y="4428143"/>
                <a:ext cx="13092" cy="11211"/>
              </a:xfrm>
              <a:custGeom>
                <a:avLst/>
                <a:gdLst/>
                <a:ahLst/>
                <a:cxnLst/>
                <a:rect l="l" t="t" r="r" b="b"/>
                <a:pathLst>
                  <a:path w="501" h="429" extrusionOk="0">
                    <a:moveTo>
                      <a:pt x="279" y="0"/>
                    </a:moveTo>
                    <a:cubicBezTo>
                      <a:pt x="227" y="0"/>
                      <a:pt x="176" y="20"/>
                      <a:pt x="135" y="63"/>
                    </a:cubicBezTo>
                    <a:cubicBezTo>
                      <a:pt x="0" y="198"/>
                      <a:pt x="97" y="429"/>
                      <a:pt x="279" y="429"/>
                    </a:cubicBezTo>
                    <a:cubicBezTo>
                      <a:pt x="404" y="429"/>
                      <a:pt x="500" y="323"/>
                      <a:pt x="491" y="207"/>
                    </a:cubicBezTo>
                    <a:cubicBezTo>
                      <a:pt x="491" y="84"/>
                      <a:pt x="386" y="0"/>
                      <a:pt x="2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4" name="Google Shape;513;p25">
                <a:extLst>
                  <a:ext uri="{FF2B5EF4-FFF2-40B4-BE49-F238E27FC236}">
                    <a16:creationId xmlns:a16="http://schemas.microsoft.com/office/drawing/2014/main" id="{DB2A69F7-92E1-8DCA-5006-825A1151CC6C}"/>
                  </a:ext>
                </a:extLst>
              </p:cNvPr>
              <p:cNvSpPr/>
              <p:nvPr/>
            </p:nvSpPr>
            <p:spPr>
              <a:xfrm>
                <a:off x="3013549" y="4446488"/>
                <a:ext cx="13092" cy="11211"/>
              </a:xfrm>
              <a:custGeom>
                <a:avLst/>
                <a:gdLst/>
                <a:ahLst/>
                <a:cxnLst/>
                <a:rect l="l" t="t" r="r" b="b"/>
                <a:pathLst>
                  <a:path w="501" h="429" extrusionOk="0">
                    <a:moveTo>
                      <a:pt x="277" y="0"/>
                    </a:moveTo>
                    <a:cubicBezTo>
                      <a:pt x="226" y="0"/>
                      <a:pt x="175" y="20"/>
                      <a:pt x="135" y="63"/>
                    </a:cubicBezTo>
                    <a:cubicBezTo>
                      <a:pt x="0" y="198"/>
                      <a:pt x="97" y="429"/>
                      <a:pt x="279" y="429"/>
                    </a:cubicBezTo>
                    <a:cubicBezTo>
                      <a:pt x="404" y="429"/>
                      <a:pt x="500" y="332"/>
                      <a:pt x="491" y="217"/>
                    </a:cubicBezTo>
                    <a:cubicBezTo>
                      <a:pt x="491" y="87"/>
                      <a:pt x="385" y="0"/>
                      <a:pt x="2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5" name="Google Shape;514;p25">
                <a:extLst>
                  <a:ext uri="{FF2B5EF4-FFF2-40B4-BE49-F238E27FC236}">
                    <a16:creationId xmlns:a16="http://schemas.microsoft.com/office/drawing/2014/main" id="{2BDB0421-2CAE-977E-70AF-679B6D0F2143}"/>
                  </a:ext>
                </a:extLst>
              </p:cNvPr>
              <p:cNvSpPr/>
              <p:nvPr/>
            </p:nvSpPr>
            <p:spPr>
              <a:xfrm>
                <a:off x="3029124" y="4428143"/>
                <a:ext cx="13092" cy="11211"/>
              </a:xfrm>
              <a:custGeom>
                <a:avLst/>
                <a:gdLst/>
                <a:ahLst/>
                <a:cxnLst/>
                <a:rect l="l" t="t" r="r" b="b"/>
                <a:pathLst>
                  <a:path w="501" h="429" extrusionOk="0">
                    <a:moveTo>
                      <a:pt x="286" y="0"/>
                    </a:moveTo>
                    <a:cubicBezTo>
                      <a:pt x="233" y="0"/>
                      <a:pt x="179" y="20"/>
                      <a:pt x="135" y="63"/>
                    </a:cubicBezTo>
                    <a:cubicBezTo>
                      <a:pt x="1" y="198"/>
                      <a:pt x="97" y="429"/>
                      <a:pt x="289" y="429"/>
                    </a:cubicBezTo>
                    <a:cubicBezTo>
                      <a:pt x="404" y="429"/>
                      <a:pt x="501" y="323"/>
                      <a:pt x="501" y="207"/>
                    </a:cubicBezTo>
                    <a:cubicBezTo>
                      <a:pt x="501" y="84"/>
                      <a:pt x="395" y="0"/>
                      <a:pt x="2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6" name="Google Shape;515;p25">
                <a:extLst>
                  <a:ext uri="{FF2B5EF4-FFF2-40B4-BE49-F238E27FC236}">
                    <a16:creationId xmlns:a16="http://schemas.microsoft.com/office/drawing/2014/main" id="{E0455CC3-9000-76BA-A82B-531E44664628}"/>
                  </a:ext>
                </a:extLst>
              </p:cNvPr>
              <p:cNvSpPr/>
              <p:nvPr/>
            </p:nvSpPr>
            <p:spPr>
              <a:xfrm>
                <a:off x="3029124" y="4446488"/>
                <a:ext cx="13092" cy="11211"/>
              </a:xfrm>
              <a:custGeom>
                <a:avLst/>
                <a:gdLst/>
                <a:ahLst/>
                <a:cxnLst/>
                <a:rect l="l" t="t" r="r" b="b"/>
                <a:pathLst>
                  <a:path w="501" h="429" extrusionOk="0">
                    <a:moveTo>
                      <a:pt x="284" y="0"/>
                    </a:moveTo>
                    <a:cubicBezTo>
                      <a:pt x="232" y="0"/>
                      <a:pt x="179" y="20"/>
                      <a:pt x="135" y="63"/>
                    </a:cubicBezTo>
                    <a:cubicBezTo>
                      <a:pt x="1" y="198"/>
                      <a:pt x="97" y="429"/>
                      <a:pt x="289" y="429"/>
                    </a:cubicBezTo>
                    <a:cubicBezTo>
                      <a:pt x="404" y="429"/>
                      <a:pt x="501" y="332"/>
                      <a:pt x="501" y="217"/>
                    </a:cubicBezTo>
                    <a:cubicBezTo>
                      <a:pt x="501" y="87"/>
                      <a:pt x="394" y="0"/>
                      <a:pt x="2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7" name="Google Shape;516;p25">
                <a:extLst>
                  <a:ext uri="{FF2B5EF4-FFF2-40B4-BE49-F238E27FC236}">
                    <a16:creationId xmlns:a16="http://schemas.microsoft.com/office/drawing/2014/main" id="{6570E692-2B40-D41E-DAEE-05D44081AAE1}"/>
                  </a:ext>
                </a:extLst>
              </p:cNvPr>
              <p:cNvSpPr/>
              <p:nvPr/>
            </p:nvSpPr>
            <p:spPr>
              <a:xfrm>
                <a:off x="3019063" y="4367803"/>
                <a:ext cx="72805" cy="70950"/>
              </a:xfrm>
              <a:custGeom>
                <a:avLst/>
                <a:gdLst/>
                <a:ahLst/>
                <a:cxnLst/>
                <a:rect l="l" t="t" r="r" b="b"/>
                <a:pathLst>
                  <a:path w="2786" h="2715" extrusionOk="0">
                    <a:moveTo>
                      <a:pt x="2545" y="0"/>
                    </a:moveTo>
                    <a:cubicBezTo>
                      <a:pt x="2527" y="0"/>
                      <a:pt x="2510" y="2"/>
                      <a:pt x="2491" y="7"/>
                    </a:cubicBezTo>
                    <a:lnTo>
                      <a:pt x="222" y="555"/>
                    </a:lnTo>
                    <a:cubicBezTo>
                      <a:pt x="59" y="593"/>
                      <a:pt x="1" y="805"/>
                      <a:pt x="126" y="920"/>
                    </a:cubicBezTo>
                    <a:lnTo>
                      <a:pt x="1924" y="2661"/>
                    </a:lnTo>
                    <a:cubicBezTo>
                      <a:pt x="1964" y="2697"/>
                      <a:pt x="2014" y="2714"/>
                      <a:pt x="2064" y="2714"/>
                    </a:cubicBezTo>
                    <a:cubicBezTo>
                      <a:pt x="2159" y="2714"/>
                      <a:pt x="2255" y="2652"/>
                      <a:pt x="2280" y="2545"/>
                    </a:cubicBezTo>
                    <a:lnTo>
                      <a:pt x="2751" y="257"/>
                    </a:lnTo>
                    <a:cubicBezTo>
                      <a:pt x="2785" y="121"/>
                      <a:pt x="2677" y="0"/>
                      <a:pt x="254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8" name="Google Shape;517;p25">
                <a:extLst>
                  <a:ext uri="{FF2B5EF4-FFF2-40B4-BE49-F238E27FC236}">
                    <a16:creationId xmlns:a16="http://schemas.microsoft.com/office/drawing/2014/main" id="{22F1C7EA-1BF4-3B23-2DB5-1AD6DFC99515}"/>
                  </a:ext>
                </a:extLst>
              </p:cNvPr>
              <p:cNvSpPr/>
              <p:nvPr/>
            </p:nvSpPr>
            <p:spPr>
              <a:xfrm>
                <a:off x="3048827" y="4396261"/>
                <a:ext cx="72805" cy="70819"/>
              </a:xfrm>
              <a:custGeom>
                <a:avLst/>
                <a:gdLst/>
                <a:ahLst/>
                <a:cxnLst/>
                <a:rect l="l" t="t" r="r" b="b"/>
                <a:pathLst>
                  <a:path w="2786" h="2710" extrusionOk="0">
                    <a:moveTo>
                      <a:pt x="253" y="0"/>
                    </a:moveTo>
                    <a:cubicBezTo>
                      <a:pt x="116" y="0"/>
                      <a:pt x="0" y="124"/>
                      <a:pt x="35" y="264"/>
                    </a:cubicBezTo>
                    <a:lnTo>
                      <a:pt x="545" y="2543"/>
                    </a:lnTo>
                    <a:cubicBezTo>
                      <a:pt x="569" y="2648"/>
                      <a:pt x="661" y="2709"/>
                      <a:pt x="755" y="2709"/>
                    </a:cubicBezTo>
                    <a:cubicBezTo>
                      <a:pt x="807" y="2709"/>
                      <a:pt x="859" y="2690"/>
                      <a:pt x="901" y="2649"/>
                    </a:cubicBezTo>
                    <a:lnTo>
                      <a:pt x="2679" y="879"/>
                    </a:lnTo>
                    <a:cubicBezTo>
                      <a:pt x="2785" y="754"/>
                      <a:pt x="2728" y="562"/>
                      <a:pt x="2574" y="524"/>
                    </a:cubicBezTo>
                    <a:lnTo>
                      <a:pt x="295" y="4"/>
                    </a:lnTo>
                    <a:cubicBezTo>
                      <a:pt x="281" y="2"/>
                      <a:pt x="267" y="0"/>
                      <a:pt x="2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9" name="Google Shape;518;p25">
                <a:extLst>
                  <a:ext uri="{FF2B5EF4-FFF2-40B4-BE49-F238E27FC236}">
                    <a16:creationId xmlns:a16="http://schemas.microsoft.com/office/drawing/2014/main" id="{D24693E3-2DA6-1AD2-D8B5-06122FB93265}"/>
                  </a:ext>
                </a:extLst>
              </p:cNvPr>
              <p:cNvSpPr/>
              <p:nvPr/>
            </p:nvSpPr>
            <p:spPr>
              <a:xfrm>
                <a:off x="3048827" y="4396209"/>
                <a:ext cx="36612" cy="42465"/>
              </a:xfrm>
              <a:custGeom>
                <a:avLst/>
                <a:gdLst/>
                <a:ahLst/>
                <a:cxnLst/>
                <a:rect l="l" t="t" r="r" b="b"/>
                <a:pathLst>
                  <a:path w="1401" h="1625" extrusionOk="0">
                    <a:moveTo>
                      <a:pt x="241" y="0"/>
                    </a:moveTo>
                    <a:cubicBezTo>
                      <a:pt x="103" y="0"/>
                      <a:pt x="1" y="129"/>
                      <a:pt x="35" y="266"/>
                    </a:cubicBezTo>
                    <a:lnTo>
                      <a:pt x="199" y="997"/>
                    </a:lnTo>
                    <a:lnTo>
                      <a:pt x="785" y="1564"/>
                    </a:lnTo>
                    <a:cubicBezTo>
                      <a:pt x="830" y="1605"/>
                      <a:pt x="885" y="1625"/>
                      <a:pt x="938" y="1625"/>
                    </a:cubicBezTo>
                    <a:cubicBezTo>
                      <a:pt x="1034" y="1625"/>
                      <a:pt x="1126" y="1563"/>
                      <a:pt x="1151" y="1458"/>
                    </a:cubicBezTo>
                    <a:lnTo>
                      <a:pt x="1401" y="256"/>
                    </a:lnTo>
                    <a:lnTo>
                      <a:pt x="295" y="6"/>
                    </a:lnTo>
                    <a:cubicBezTo>
                      <a:pt x="277" y="2"/>
                      <a:pt x="259" y="0"/>
                      <a:pt x="241" y="0"/>
                    </a:cubicBezTo>
                    <a:close/>
                  </a:path>
                </a:pathLst>
              </a:custGeom>
              <a:solidFill>
                <a:srgbClr val="000607">
                  <a:alpha val="144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0" name="Google Shape;519;p25">
                <a:extLst>
                  <a:ext uri="{FF2B5EF4-FFF2-40B4-BE49-F238E27FC236}">
                    <a16:creationId xmlns:a16="http://schemas.microsoft.com/office/drawing/2014/main" id="{F84E0FC6-32C7-5C0E-1855-A10B656E4B0B}"/>
                  </a:ext>
                </a:extLst>
              </p:cNvPr>
              <p:cNvSpPr/>
              <p:nvPr/>
            </p:nvSpPr>
            <p:spPr>
              <a:xfrm>
                <a:off x="2934393" y="4503405"/>
                <a:ext cx="18110" cy="11080"/>
              </a:xfrm>
              <a:custGeom>
                <a:avLst/>
                <a:gdLst/>
                <a:ahLst/>
                <a:cxnLst/>
                <a:rect l="l" t="t" r="r" b="b"/>
                <a:pathLst>
                  <a:path w="693" h="424" extrusionOk="0">
                    <a:moveTo>
                      <a:pt x="289" y="1"/>
                    </a:moveTo>
                    <a:cubicBezTo>
                      <a:pt x="0" y="1"/>
                      <a:pt x="0" y="424"/>
                      <a:pt x="289" y="424"/>
                    </a:cubicBezTo>
                    <a:lnTo>
                      <a:pt x="404" y="424"/>
                    </a:lnTo>
                    <a:cubicBezTo>
                      <a:pt x="693" y="424"/>
                      <a:pt x="693" y="1"/>
                      <a:pt x="4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1" name="Google Shape;520;p25">
                <a:extLst>
                  <a:ext uri="{FF2B5EF4-FFF2-40B4-BE49-F238E27FC236}">
                    <a16:creationId xmlns:a16="http://schemas.microsoft.com/office/drawing/2014/main" id="{1D8336FD-3DE4-C895-B961-D7346D86BC49}"/>
                  </a:ext>
                </a:extLst>
              </p:cNvPr>
              <p:cNvSpPr/>
              <p:nvPr/>
            </p:nvSpPr>
            <p:spPr>
              <a:xfrm>
                <a:off x="2950726" y="4503405"/>
                <a:ext cx="33685" cy="11080"/>
              </a:xfrm>
              <a:custGeom>
                <a:avLst/>
                <a:gdLst/>
                <a:ahLst/>
                <a:cxnLst/>
                <a:rect l="l" t="t" r="r" b="b"/>
                <a:pathLst>
                  <a:path w="1289" h="424" extrusionOk="0">
                    <a:moveTo>
                      <a:pt x="289" y="1"/>
                    </a:moveTo>
                    <a:cubicBezTo>
                      <a:pt x="0" y="1"/>
                      <a:pt x="0" y="424"/>
                      <a:pt x="289" y="424"/>
                    </a:cubicBezTo>
                    <a:lnTo>
                      <a:pt x="1010" y="424"/>
                    </a:lnTo>
                    <a:cubicBezTo>
                      <a:pt x="1289" y="424"/>
                      <a:pt x="1289" y="1"/>
                      <a:pt x="10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2" name="Google Shape;521;p25">
                <a:extLst>
                  <a:ext uri="{FF2B5EF4-FFF2-40B4-BE49-F238E27FC236}">
                    <a16:creationId xmlns:a16="http://schemas.microsoft.com/office/drawing/2014/main" id="{C109ABC6-F26C-EFC3-32A3-E488F75FDCC0}"/>
                  </a:ext>
                </a:extLst>
              </p:cNvPr>
              <p:cNvSpPr/>
              <p:nvPr/>
            </p:nvSpPr>
            <p:spPr>
              <a:xfrm>
                <a:off x="2934628" y="4517987"/>
                <a:ext cx="49782" cy="11080"/>
              </a:xfrm>
              <a:custGeom>
                <a:avLst/>
                <a:gdLst/>
                <a:ahLst/>
                <a:cxnLst/>
                <a:rect l="l" t="t" r="r" b="b"/>
                <a:pathLst>
                  <a:path w="1905" h="424" extrusionOk="0">
                    <a:moveTo>
                      <a:pt x="280" y="0"/>
                    </a:moveTo>
                    <a:cubicBezTo>
                      <a:pt x="1" y="0"/>
                      <a:pt x="1" y="424"/>
                      <a:pt x="280" y="424"/>
                    </a:cubicBezTo>
                    <a:lnTo>
                      <a:pt x="1626" y="424"/>
                    </a:lnTo>
                    <a:cubicBezTo>
                      <a:pt x="1905" y="424"/>
                      <a:pt x="1905" y="0"/>
                      <a:pt x="16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3" name="Google Shape;522;p25">
                <a:extLst>
                  <a:ext uri="{FF2B5EF4-FFF2-40B4-BE49-F238E27FC236}">
                    <a16:creationId xmlns:a16="http://schemas.microsoft.com/office/drawing/2014/main" id="{876F847E-3800-960A-A0E1-948F1942F3B7}"/>
                  </a:ext>
                </a:extLst>
              </p:cNvPr>
              <p:cNvSpPr/>
              <p:nvPr/>
            </p:nvSpPr>
            <p:spPr>
              <a:xfrm>
                <a:off x="2934628" y="4532804"/>
                <a:ext cx="49782" cy="11080"/>
              </a:xfrm>
              <a:custGeom>
                <a:avLst/>
                <a:gdLst/>
                <a:ahLst/>
                <a:cxnLst/>
                <a:rect l="l" t="t" r="r" b="b"/>
                <a:pathLst>
                  <a:path w="1905" h="424" extrusionOk="0">
                    <a:moveTo>
                      <a:pt x="280" y="1"/>
                    </a:moveTo>
                    <a:cubicBezTo>
                      <a:pt x="1" y="1"/>
                      <a:pt x="1" y="424"/>
                      <a:pt x="280" y="424"/>
                    </a:cubicBezTo>
                    <a:lnTo>
                      <a:pt x="1626" y="424"/>
                    </a:lnTo>
                    <a:cubicBezTo>
                      <a:pt x="1905" y="424"/>
                      <a:pt x="1905" y="1"/>
                      <a:pt x="16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4" name="Google Shape;523;p25">
                <a:extLst>
                  <a:ext uri="{FF2B5EF4-FFF2-40B4-BE49-F238E27FC236}">
                    <a16:creationId xmlns:a16="http://schemas.microsoft.com/office/drawing/2014/main" id="{6494A72F-3CA0-C7AD-B6DB-82F90FA5100B}"/>
                  </a:ext>
                </a:extLst>
              </p:cNvPr>
              <p:cNvSpPr/>
              <p:nvPr/>
            </p:nvSpPr>
            <p:spPr>
              <a:xfrm>
                <a:off x="3210797" y="4348491"/>
                <a:ext cx="11106" cy="125044"/>
              </a:xfrm>
              <a:custGeom>
                <a:avLst/>
                <a:gdLst/>
                <a:ahLst/>
                <a:cxnLst/>
                <a:rect l="l" t="t" r="r" b="b"/>
                <a:pathLst>
                  <a:path w="425" h="4785" extrusionOk="0">
                    <a:moveTo>
                      <a:pt x="213" y="0"/>
                    </a:moveTo>
                    <a:cubicBezTo>
                      <a:pt x="107" y="0"/>
                      <a:pt x="1" y="73"/>
                      <a:pt x="1" y="217"/>
                    </a:cubicBezTo>
                    <a:lnTo>
                      <a:pt x="1" y="4573"/>
                    </a:lnTo>
                    <a:cubicBezTo>
                      <a:pt x="1" y="4698"/>
                      <a:pt x="97" y="4784"/>
                      <a:pt x="213" y="4784"/>
                    </a:cubicBezTo>
                    <a:cubicBezTo>
                      <a:pt x="328" y="4784"/>
                      <a:pt x="424" y="4688"/>
                      <a:pt x="424" y="4573"/>
                    </a:cubicBezTo>
                    <a:lnTo>
                      <a:pt x="424" y="217"/>
                    </a:lnTo>
                    <a:cubicBezTo>
                      <a:pt x="424" y="73"/>
                      <a:pt x="318" y="0"/>
                      <a:pt x="2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65" name="Google Shape;524;p25">
              <a:extLst>
                <a:ext uri="{FF2B5EF4-FFF2-40B4-BE49-F238E27FC236}">
                  <a16:creationId xmlns:a16="http://schemas.microsoft.com/office/drawing/2014/main" id="{A8D2E1A8-F8B7-4C01-B47E-B19AB5591C40}"/>
                </a:ext>
              </a:extLst>
            </p:cNvPr>
            <p:cNvGrpSpPr/>
            <p:nvPr/>
          </p:nvGrpSpPr>
          <p:grpSpPr>
            <a:xfrm>
              <a:off x="2631012" y="1624555"/>
              <a:ext cx="337536" cy="256951"/>
              <a:chOff x="2622794" y="1990868"/>
              <a:chExt cx="389090" cy="296231"/>
            </a:xfrm>
            <a:solidFill>
              <a:srgbClr val="002060"/>
            </a:solidFill>
          </p:grpSpPr>
          <p:sp>
            <p:nvSpPr>
              <p:cNvPr id="66" name="Google Shape;525;p25">
                <a:extLst>
                  <a:ext uri="{FF2B5EF4-FFF2-40B4-BE49-F238E27FC236}">
                    <a16:creationId xmlns:a16="http://schemas.microsoft.com/office/drawing/2014/main" id="{A33DFBE9-DE54-4729-AC8B-786E06D60F2F}"/>
                  </a:ext>
                </a:extLst>
              </p:cNvPr>
              <p:cNvSpPr/>
              <p:nvPr/>
            </p:nvSpPr>
            <p:spPr>
              <a:xfrm>
                <a:off x="2654910" y="1990868"/>
                <a:ext cx="324873" cy="224468"/>
              </a:xfrm>
              <a:custGeom>
                <a:avLst/>
                <a:gdLst/>
                <a:ahLst/>
                <a:cxnLst/>
                <a:rect l="l" t="t" r="r" b="b"/>
                <a:pathLst>
                  <a:path w="21698" h="14992" extrusionOk="0">
                    <a:moveTo>
                      <a:pt x="378" y="1"/>
                    </a:moveTo>
                    <a:cubicBezTo>
                      <a:pt x="168" y="1"/>
                      <a:pt x="0" y="148"/>
                      <a:pt x="0" y="358"/>
                    </a:cubicBezTo>
                    <a:lnTo>
                      <a:pt x="0" y="14991"/>
                    </a:lnTo>
                    <a:lnTo>
                      <a:pt x="21697" y="14991"/>
                    </a:lnTo>
                    <a:lnTo>
                      <a:pt x="21697" y="358"/>
                    </a:lnTo>
                    <a:cubicBezTo>
                      <a:pt x="21697" y="148"/>
                      <a:pt x="21529" y="1"/>
                      <a:pt x="213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7" name="Google Shape;526;p25">
                <a:extLst>
                  <a:ext uri="{FF2B5EF4-FFF2-40B4-BE49-F238E27FC236}">
                    <a16:creationId xmlns:a16="http://schemas.microsoft.com/office/drawing/2014/main" id="{1E4579AA-6673-57DD-8B30-69623211C2E7}"/>
                  </a:ext>
                </a:extLst>
              </p:cNvPr>
              <p:cNvSpPr/>
              <p:nvPr/>
            </p:nvSpPr>
            <p:spPr>
              <a:xfrm>
                <a:off x="2654910" y="1990868"/>
                <a:ext cx="324873" cy="224468"/>
              </a:xfrm>
              <a:custGeom>
                <a:avLst/>
                <a:gdLst/>
                <a:ahLst/>
                <a:cxnLst/>
                <a:rect l="l" t="t" r="r" b="b"/>
                <a:pathLst>
                  <a:path w="21698" h="14992" extrusionOk="0">
                    <a:moveTo>
                      <a:pt x="18607" y="1"/>
                    </a:moveTo>
                    <a:cubicBezTo>
                      <a:pt x="18817" y="1"/>
                      <a:pt x="18964" y="169"/>
                      <a:pt x="18964" y="358"/>
                    </a:cubicBezTo>
                    <a:lnTo>
                      <a:pt x="18964" y="12826"/>
                    </a:lnTo>
                    <a:cubicBezTo>
                      <a:pt x="18964" y="13057"/>
                      <a:pt x="18775" y="13267"/>
                      <a:pt x="18543" y="13267"/>
                    </a:cubicBezTo>
                    <a:lnTo>
                      <a:pt x="0" y="13267"/>
                    </a:lnTo>
                    <a:lnTo>
                      <a:pt x="0" y="14991"/>
                    </a:lnTo>
                    <a:lnTo>
                      <a:pt x="21697" y="14991"/>
                    </a:lnTo>
                    <a:lnTo>
                      <a:pt x="21697" y="358"/>
                    </a:lnTo>
                    <a:cubicBezTo>
                      <a:pt x="21697" y="169"/>
                      <a:pt x="21529" y="1"/>
                      <a:pt x="213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8" name="Google Shape;527;p25">
                <a:extLst>
                  <a:ext uri="{FF2B5EF4-FFF2-40B4-BE49-F238E27FC236}">
                    <a16:creationId xmlns:a16="http://schemas.microsoft.com/office/drawing/2014/main" id="{8C90CA85-DB1F-2359-DA22-F93F8F29F10A}"/>
                  </a:ext>
                </a:extLst>
              </p:cNvPr>
              <p:cNvSpPr/>
              <p:nvPr/>
            </p:nvSpPr>
            <p:spPr>
              <a:xfrm>
                <a:off x="2679135" y="2015108"/>
                <a:ext cx="276407" cy="162137"/>
              </a:xfrm>
              <a:custGeom>
                <a:avLst/>
                <a:gdLst/>
                <a:ahLst/>
                <a:cxnLst/>
                <a:rect l="l" t="t" r="r" b="b"/>
                <a:pathLst>
                  <a:path w="18461" h="10829" extrusionOk="0">
                    <a:moveTo>
                      <a:pt x="232" y="1"/>
                    </a:moveTo>
                    <a:cubicBezTo>
                      <a:pt x="106" y="1"/>
                      <a:pt x="1" y="106"/>
                      <a:pt x="1" y="211"/>
                    </a:cubicBezTo>
                    <a:lnTo>
                      <a:pt x="1" y="10597"/>
                    </a:lnTo>
                    <a:cubicBezTo>
                      <a:pt x="1" y="10723"/>
                      <a:pt x="106" y="10828"/>
                      <a:pt x="232" y="10828"/>
                    </a:cubicBezTo>
                    <a:lnTo>
                      <a:pt x="18250" y="10828"/>
                    </a:lnTo>
                    <a:cubicBezTo>
                      <a:pt x="18355" y="10828"/>
                      <a:pt x="18460" y="10723"/>
                      <a:pt x="18460" y="10597"/>
                    </a:cubicBezTo>
                    <a:lnTo>
                      <a:pt x="18460" y="211"/>
                    </a:lnTo>
                    <a:cubicBezTo>
                      <a:pt x="18460" y="106"/>
                      <a:pt x="18355" y="1"/>
                      <a:pt x="1825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69" name="Google Shape;528;p25">
                <a:extLst>
                  <a:ext uri="{FF2B5EF4-FFF2-40B4-BE49-F238E27FC236}">
                    <a16:creationId xmlns:a16="http://schemas.microsoft.com/office/drawing/2014/main" id="{2EBCB643-87FF-6A03-E5D3-A8F298C4F519}"/>
                  </a:ext>
                </a:extLst>
              </p:cNvPr>
              <p:cNvSpPr/>
              <p:nvPr/>
            </p:nvSpPr>
            <p:spPr>
              <a:xfrm>
                <a:off x="2679135" y="2015108"/>
                <a:ext cx="276722" cy="162137"/>
              </a:xfrm>
              <a:custGeom>
                <a:avLst/>
                <a:gdLst/>
                <a:ahLst/>
                <a:cxnLst/>
                <a:rect l="l" t="t" r="r" b="b"/>
                <a:pathLst>
                  <a:path w="18482" h="10829" extrusionOk="0">
                    <a:moveTo>
                      <a:pt x="17346" y="1"/>
                    </a:moveTo>
                    <a:lnTo>
                      <a:pt x="17346" y="9546"/>
                    </a:lnTo>
                    <a:cubicBezTo>
                      <a:pt x="17346" y="9672"/>
                      <a:pt x="17262" y="9777"/>
                      <a:pt x="17136" y="9777"/>
                    </a:cubicBezTo>
                    <a:lnTo>
                      <a:pt x="1" y="9777"/>
                    </a:lnTo>
                    <a:lnTo>
                      <a:pt x="1" y="10597"/>
                    </a:lnTo>
                    <a:cubicBezTo>
                      <a:pt x="1" y="10723"/>
                      <a:pt x="106" y="10828"/>
                      <a:pt x="232" y="10828"/>
                    </a:cubicBezTo>
                    <a:lnTo>
                      <a:pt x="18250" y="10828"/>
                    </a:lnTo>
                    <a:cubicBezTo>
                      <a:pt x="18376" y="10828"/>
                      <a:pt x="18481" y="10723"/>
                      <a:pt x="18481" y="10597"/>
                    </a:cubicBezTo>
                    <a:lnTo>
                      <a:pt x="18481" y="211"/>
                    </a:lnTo>
                    <a:cubicBezTo>
                      <a:pt x="18481" y="85"/>
                      <a:pt x="18376" y="1"/>
                      <a:pt x="1825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0" name="Google Shape;529;p25">
                <a:extLst>
                  <a:ext uri="{FF2B5EF4-FFF2-40B4-BE49-F238E27FC236}">
                    <a16:creationId xmlns:a16="http://schemas.microsoft.com/office/drawing/2014/main" id="{B507AD51-9A6F-DDDE-D32E-24E33A4D8B4C}"/>
                  </a:ext>
                </a:extLst>
              </p:cNvPr>
              <p:cNvSpPr/>
              <p:nvPr/>
            </p:nvSpPr>
            <p:spPr>
              <a:xfrm>
                <a:off x="2622794" y="2264430"/>
                <a:ext cx="388776" cy="22668"/>
              </a:xfrm>
              <a:custGeom>
                <a:avLst/>
                <a:gdLst/>
                <a:ahLst/>
                <a:cxnLst/>
                <a:rect l="l" t="t" r="r" b="b"/>
                <a:pathLst>
                  <a:path w="25966" h="1514" extrusionOk="0">
                    <a:moveTo>
                      <a:pt x="1" y="0"/>
                    </a:moveTo>
                    <a:lnTo>
                      <a:pt x="1" y="1009"/>
                    </a:lnTo>
                    <a:cubicBezTo>
                      <a:pt x="1" y="1283"/>
                      <a:pt x="232" y="1514"/>
                      <a:pt x="505" y="1514"/>
                    </a:cubicBezTo>
                    <a:lnTo>
                      <a:pt x="25482" y="1514"/>
                    </a:lnTo>
                    <a:cubicBezTo>
                      <a:pt x="25755" y="1493"/>
                      <a:pt x="25966" y="1283"/>
                      <a:pt x="25966" y="1009"/>
                    </a:cubicBezTo>
                    <a:lnTo>
                      <a:pt x="2596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1" name="Google Shape;530;p25">
                <a:extLst>
                  <a:ext uri="{FF2B5EF4-FFF2-40B4-BE49-F238E27FC236}">
                    <a16:creationId xmlns:a16="http://schemas.microsoft.com/office/drawing/2014/main" id="{64543917-0BFF-2A25-252A-C8449B496ADF}"/>
                  </a:ext>
                </a:extLst>
              </p:cNvPr>
              <p:cNvSpPr/>
              <p:nvPr/>
            </p:nvSpPr>
            <p:spPr>
              <a:xfrm>
                <a:off x="2623108" y="2201471"/>
                <a:ext cx="388776" cy="62974"/>
              </a:xfrm>
              <a:custGeom>
                <a:avLst/>
                <a:gdLst/>
                <a:ahLst/>
                <a:cxnLst/>
                <a:rect l="l" t="t" r="r" b="b"/>
                <a:pathLst>
                  <a:path w="25966" h="4206" extrusionOk="0">
                    <a:moveTo>
                      <a:pt x="2124" y="0"/>
                    </a:moveTo>
                    <a:lnTo>
                      <a:pt x="1" y="4205"/>
                    </a:lnTo>
                    <a:lnTo>
                      <a:pt x="25966" y="4205"/>
                    </a:lnTo>
                    <a:lnTo>
                      <a:pt x="2382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2" name="Google Shape;531;p25">
                <a:extLst>
                  <a:ext uri="{FF2B5EF4-FFF2-40B4-BE49-F238E27FC236}">
                    <a16:creationId xmlns:a16="http://schemas.microsoft.com/office/drawing/2014/main" id="{81E96443-BA23-49CD-0CD6-6EB60510DBFE}"/>
                  </a:ext>
                </a:extLst>
              </p:cNvPr>
              <p:cNvSpPr/>
              <p:nvPr/>
            </p:nvSpPr>
            <p:spPr>
              <a:xfrm>
                <a:off x="2623108" y="2201471"/>
                <a:ext cx="388776" cy="62974"/>
              </a:xfrm>
              <a:custGeom>
                <a:avLst/>
                <a:gdLst/>
                <a:ahLst/>
                <a:cxnLst/>
                <a:rect l="l" t="t" r="r" b="b"/>
                <a:pathLst>
                  <a:path w="25966" h="4206" extrusionOk="0">
                    <a:moveTo>
                      <a:pt x="20752" y="0"/>
                    </a:moveTo>
                    <a:lnTo>
                      <a:pt x="22160" y="2754"/>
                    </a:lnTo>
                    <a:cubicBezTo>
                      <a:pt x="22328" y="3070"/>
                      <a:pt x="22097" y="3448"/>
                      <a:pt x="21740" y="3448"/>
                    </a:cubicBezTo>
                    <a:lnTo>
                      <a:pt x="379" y="3448"/>
                    </a:lnTo>
                    <a:lnTo>
                      <a:pt x="1" y="4205"/>
                    </a:lnTo>
                    <a:lnTo>
                      <a:pt x="25966" y="4205"/>
                    </a:lnTo>
                    <a:lnTo>
                      <a:pt x="2382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3" name="Google Shape;532;p25">
                <a:extLst>
                  <a:ext uri="{FF2B5EF4-FFF2-40B4-BE49-F238E27FC236}">
                    <a16:creationId xmlns:a16="http://schemas.microsoft.com/office/drawing/2014/main" id="{0826A2EC-AA02-ABBB-3090-D98151614392}"/>
                  </a:ext>
                </a:extLst>
              </p:cNvPr>
              <p:cNvSpPr/>
              <p:nvPr/>
            </p:nvSpPr>
            <p:spPr>
              <a:xfrm>
                <a:off x="2766021" y="2232943"/>
                <a:ext cx="102951" cy="31502"/>
              </a:xfrm>
              <a:custGeom>
                <a:avLst/>
                <a:gdLst/>
                <a:ahLst/>
                <a:cxnLst/>
                <a:rect l="l" t="t" r="r" b="b"/>
                <a:pathLst>
                  <a:path w="6876" h="2104" extrusionOk="0">
                    <a:moveTo>
                      <a:pt x="842" y="1"/>
                    </a:moveTo>
                    <a:cubicBezTo>
                      <a:pt x="673" y="1"/>
                      <a:pt x="547" y="106"/>
                      <a:pt x="505" y="253"/>
                    </a:cubicBezTo>
                    <a:lnTo>
                      <a:pt x="1" y="2103"/>
                    </a:lnTo>
                    <a:lnTo>
                      <a:pt x="6876" y="2103"/>
                    </a:lnTo>
                    <a:lnTo>
                      <a:pt x="6371" y="253"/>
                    </a:lnTo>
                    <a:cubicBezTo>
                      <a:pt x="6329" y="106"/>
                      <a:pt x="6182" y="1"/>
                      <a:pt x="60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4" name="Google Shape;533;p25">
                <a:extLst>
                  <a:ext uri="{FF2B5EF4-FFF2-40B4-BE49-F238E27FC236}">
                    <a16:creationId xmlns:a16="http://schemas.microsoft.com/office/drawing/2014/main" id="{75F8491F-8EDF-93B1-9707-A6B6BE062BD1}"/>
                  </a:ext>
                </a:extLst>
              </p:cNvPr>
              <p:cNvSpPr/>
              <p:nvPr/>
            </p:nvSpPr>
            <p:spPr>
              <a:xfrm>
                <a:off x="2766021" y="2253096"/>
                <a:ext cx="102951" cy="11349"/>
              </a:xfrm>
              <a:custGeom>
                <a:avLst/>
                <a:gdLst/>
                <a:ahLst/>
                <a:cxnLst/>
                <a:rect l="l" t="t" r="r" b="b"/>
                <a:pathLst>
                  <a:path w="6876" h="758" extrusionOk="0">
                    <a:moveTo>
                      <a:pt x="211" y="0"/>
                    </a:moveTo>
                    <a:lnTo>
                      <a:pt x="1" y="757"/>
                    </a:lnTo>
                    <a:lnTo>
                      <a:pt x="6876" y="757"/>
                    </a:lnTo>
                    <a:lnTo>
                      <a:pt x="666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75" name="Google Shape;534;p25">
              <a:extLst>
                <a:ext uri="{FF2B5EF4-FFF2-40B4-BE49-F238E27FC236}">
                  <a16:creationId xmlns:a16="http://schemas.microsoft.com/office/drawing/2014/main" id="{6318D1AD-C4A5-AB71-38D8-40A8B65E2B6C}"/>
                </a:ext>
              </a:extLst>
            </p:cNvPr>
            <p:cNvGrpSpPr/>
            <p:nvPr/>
          </p:nvGrpSpPr>
          <p:grpSpPr>
            <a:xfrm>
              <a:off x="2686982" y="3919315"/>
              <a:ext cx="235300" cy="336103"/>
              <a:chOff x="1341612" y="3340055"/>
              <a:chExt cx="259399" cy="370524"/>
            </a:xfrm>
            <a:solidFill>
              <a:srgbClr val="002060"/>
            </a:solidFill>
          </p:grpSpPr>
          <p:sp>
            <p:nvSpPr>
              <p:cNvPr id="76" name="Google Shape;535;p25">
                <a:extLst>
                  <a:ext uri="{FF2B5EF4-FFF2-40B4-BE49-F238E27FC236}">
                    <a16:creationId xmlns:a16="http://schemas.microsoft.com/office/drawing/2014/main" id="{C26599C4-24F9-44C5-BD8C-67E6B0520BAC}"/>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7" name="Google Shape;536;p25">
                <a:extLst>
                  <a:ext uri="{FF2B5EF4-FFF2-40B4-BE49-F238E27FC236}">
                    <a16:creationId xmlns:a16="http://schemas.microsoft.com/office/drawing/2014/main" id="{2066BDB0-3008-448F-1BA0-9753A7ED995A}"/>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8" name="Google Shape;537;p25">
                <a:extLst>
                  <a:ext uri="{FF2B5EF4-FFF2-40B4-BE49-F238E27FC236}">
                    <a16:creationId xmlns:a16="http://schemas.microsoft.com/office/drawing/2014/main" id="{4C93574B-6ED8-292B-4B59-4B2B55CCFFCC}"/>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9" name="Google Shape;538;p25">
                <a:extLst>
                  <a:ext uri="{FF2B5EF4-FFF2-40B4-BE49-F238E27FC236}">
                    <a16:creationId xmlns:a16="http://schemas.microsoft.com/office/drawing/2014/main" id="{6659385A-937C-8AFA-714B-A20C997E2C7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0" name="Google Shape;539;p25">
                <a:extLst>
                  <a:ext uri="{FF2B5EF4-FFF2-40B4-BE49-F238E27FC236}">
                    <a16:creationId xmlns:a16="http://schemas.microsoft.com/office/drawing/2014/main" id="{633F8D49-9DEA-DBEA-9504-F16AB99182C4}"/>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1" name="Google Shape;540;p25">
                <a:extLst>
                  <a:ext uri="{FF2B5EF4-FFF2-40B4-BE49-F238E27FC236}">
                    <a16:creationId xmlns:a16="http://schemas.microsoft.com/office/drawing/2014/main" id="{9C1CEE8E-9CCD-3F94-BD95-98C2A9657116}"/>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2" name="Google Shape;541;p25">
                <a:extLst>
                  <a:ext uri="{FF2B5EF4-FFF2-40B4-BE49-F238E27FC236}">
                    <a16:creationId xmlns:a16="http://schemas.microsoft.com/office/drawing/2014/main" id="{A282A2E8-35E9-3F93-B98B-956D395ECC41}"/>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3" name="Google Shape;542;p25">
                <a:extLst>
                  <a:ext uri="{FF2B5EF4-FFF2-40B4-BE49-F238E27FC236}">
                    <a16:creationId xmlns:a16="http://schemas.microsoft.com/office/drawing/2014/main" id="{159C11E7-F1D4-890D-6146-121C6F2B4A28}"/>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4" name="Google Shape;543;p25">
                <a:extLst>
                  <a:ext uri="{FF2B5EF4-FFF2-40B4-BE49-F238E27FC236}">
                    <a16:creationId xmlns:a16="http://schemas.microsoft.com/office/drawing/2014/main" id="{B2821683-5C6E-E81F-FEB9-93AF96D43BF4}"/>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5" name="Google Shape;544;p25">
                <a:extLst>
                  <a:ext uri="{FF2B5EF4-FFF2-40B4-BE49-F238E27FC236}">
                    <a16:creationId xmlns:a16="http://schemas.microsoft.com/office/drawing/2014/main" id="{87B9A18A-D3F0-4680-FC06-26F2D9DD0E95}"/>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6" name="Google Shape;545;p25">
                <a:extLst>
                  <a:ext uri="{FF2B5EF4-FFF2-40B4-BE49-F238E27FC236}">
                    <a16:creationId xmlns:a16="http://schemas.microsoft.com/office/drawing/2014/main" id="{AF1B10CB-A0AB-E27D-0E83-3FB7C2FAD95E}"/>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7" name="Google Shape;546;p25">
                <a:extLst>
                  <a:ext uri="{FF2B5EF4-FFF2-40B4-BE49-F238E27FC236}">
                    <a16:creationId xmlns:a16="http://schemas.microsoft.com/office/drawing/2014/main" id="{440FBB2D-C234-18EA-D5FF-C63AE0684850}"/>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8" name="Google Shape;547;p25">
                <a:extLst>
                  <a:ext uri="{FF2B5EF4-FFF2-40B4-BE49-F238E27FC236}">
                    <a16:creationId xmlns:a16="http://schemas.microsoft.com/office/drawing/2014/main" id="{D0F51493-4E63-F104-038E-849901957443}"/>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9" name="Google Shape;548;p25">
                <a:extLst>
                  <a:ext uri="{FF2B5EF4-FFF2-40B4-BE49-F238E27FC236}">
                    <a16:creationId xmlns:a16="http://schemas.microsoft.com/office/drawing/2014/main" id="{ABE2D66D-8E4A-3290-4BE5-A0AE7240C900}"/>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90" name="Google Shape;549;p25">
                <a:extLst>
                  <a:ext uri="{FF2B5EF4-FFF2-40B4-BE49-F238E27FC236}">
                    <a16:creationId xmlns:a16="http://schemas.microsoft.com/office/drawing/2014/main" id="{2EE15620-605C-B1DD-59A7-76A47096A78B}"/>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91" name="Google Shape;550;p25">
                <a:extLst>
                  <a:ext uri="{FF2B5EF4-FFF2-40B4-BE49-F238E27FC236}">
                    <a16:creationId xmlns:a16="http://schemas.microsoft.com/office/drawing/2014/main" id="{CE227694-3A61-2029-80A9-DEA82C5EBC89}"/>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92" name="Google Shape;551;p25">
                <a:extLst>
                  <a:ext uri="{FF2B5EF4-FFF2-40B4-BE49-F238E27FC236}">
                    <a16:creationId xmlns:a16="http://schemas.microsoft.com/office/drawing/2014/main" id="{DFC2D049-7DF3-809A-F14C-CCF43C6560F3}"/>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93" name="Google Shape;552;p25">
                <a:extLst>
                  <a:ext uri="{FF2B5EF4-FFF2-40B4-BE49-F238E27FC236}">
                    <a16:creationId xmlns:a16="http://schemas.microsoft.com/office/drawing/2014/main" id="{A28493FB-CD6D-2086-9AF7-B3B376071169}"/>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pic>
          <p:nvPicPr>
            <p:cNvPr id="94" name="Picture 93">
              <a:extLst>
                <a:ext uri="{FF2B5EF4-FFF2-40B4-BE49-F238E27FC236}">
                  <a16:creationId xmlns:a16="http://schemas.microsoft.com/office/drawing/2014/main" id="{02107327-2612-E6FF-ABE3-02D3A0B90DBF}"/>
                </a:ext>
              </a:extLst>
            </p:cNvPr>
            <p:cNvPicPr>
              <a:picLocks noChangeAspect="1"/>
            </p:cNvPicPr>
            <p:nvPr/>
          </p:nvPicPr>
          <p:blipFill>
            <a:blip r:embed="rId6"/>
            <a:stretch>
              <a:fillRect/>
            </a:stretch>
          </p:blipFill>
          <p:spPr>
            <a:xfrm>
              <a:off x="2855253" y="2225598"/>
              <a:ext cx="3506821" cy="1308330"/>
            </a:xfrm>
            <a:prstGeom prst="roundRect">
              <a:avLst>
                <a:gd name="adj" fmla="val 8594"/>
              </a:avLst>
            </a:prstGeom>
            <a:solidFill>
              <a:schemeClr val="accent4"/>
            </a:solidFill>
            <a:ln>
              <a:solidFill>
                <a:srgbClr val="002060"/>
              </a:solidFill>
            </a:ln>
            <a:effectLst>
              <a:outerShdw blurRad="50800" dist="38100" dir="2700000" algn="tl" rotWithShape="0">
                <a:prstClr val="black">
                  <a:alpha val="40000"/>
                </a:prstClr>
              </a:outerShdw>
              <a:reflection blurRad="12700" stA="38000" endPos="28000" dist="5000" dir="5400000" sy="-100000" algn="bl" rotWithShape="0"/>
            </a:effectLst>
          </p:spPr>
        </p:pic>
      </p:grpSp>
      <p:pic>
        <p:nvPicPr>
          <p:cNvPr id="96" name="Graphic 95">
            <a:extLst>
              <a:ext uri="{FF2B5EF4-FFF2-40B4-BE49-F238E27FC236}">
                <a16:creationId xmlns:a16="http://schemas.microsoft.com/office/drawing/2014/main" id="{4A912199-283F-6E36-9A8B-98D0E9DAF5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4464" y="6162971"/>
            <a:ext cx="893701" cy="491912"/>
          </a:xfrm>
          <a:prstGeom prst="rect">
            <a:avLst/>
          </a:prstGeom>
        </p:spPr>
      </p:pic>
      <p:sp>
        <p:nvSpPr>
          <p:cNvPr id="97" name="Rectangle: Rounded Corners 96">
            <a:extLst>
              <a:ext uri="{FF2B5EF4-FFF2-40B4-BE49-F238E27FC236}">
                <a16:creationId xmlns:a16="http://schemas.microsoft.com/office/drawing/2014/main" id="{4860FDA6-4803-156D-4D9F-B5E4E177420E}"/>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RDC/ DRC/RAC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(Committee) </a:t>
            </a:r>
          </a:p>
        </p:txBody>
      </p:sp>
      <p:sp>
        <p:nvSpPr>
          <p:cNvPr id="98" name="Rectangle: Rounded Corners 97">
            <a:extLst>
              <a:ext uri="{FF2B5EF4-FFF2-40B4-BE49-F238E27FC236}">
                <a16:creationId xmlns:a16="http://schemas.microsoft.com/office/drawing/2014/main" id="{DF4B47F6-40E4-09E4-15E8-FE26B65B71B9}"/>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Interaction with Guide</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Tree>
    <p:extLst>
      <p:ext uri="{BB962C8B-B14F-4D97-AF65-F5344CB8AC3E}">
        <p14:creationId xmlns:p14="http://schemas.microsoft.com/office/powerpoint/2010/main" val="4074813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8755DEB-6326-D265-4AED-01D405BDA7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8287" y="4419629"/>
            <a:ext cx="3781425" cy="3524250"/>
          </a:xfrm>
          <a:prstGeom prst="rect">
            <a:avLst/>
          </a:prstGeom>
        </p:spPr>
      </p:pic>
      <p:sp>
        <p:nvSpPr>
          <p:cNvPr id="28" name="Oval 27">
            <a:extLst>
              <a:ext uri="{FF2B5EF4-FFF2-40B4-BE49-F238E27FC236}">
                <a16:creationId xmlns:a16="http://schemas.microsoft.com/office/drawing/2014/main" id="{285EAF26-46AB-C7E6-3FA4-95C394E1D17E}"/>
              </a:ext>
            </a:extLst>
          </p:cNvPr>
          <p:cNvSpPr/>
          <p:nvPr/>
        </p:nvSpPr>
        <p:spPr>
          <a:xfrm>
            <a:off x="10185399" y="5318154"/>
            <a:ext cx="1727200" cy="1727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EA0118D3-6E50-4A2A-12AF-7A6F5CBC934E}"/>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Knowledge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(How to do PhD)</a:t>
            </a:r>
          </a:p>
        </p:txBody>
      </p:sp>
      <p:sp>
        <p:nvSpPr>
          <p:cNvPr id="7" name="Rectangle: Rounded Corners 6">
            <a:extLst>
              <a:ext uri="{FF2B5EF4-FFF2-40B4-BE49-F238E27FC236}">
                <a16:creationId xmlns:a16="http://schemas.microsoft.com/office/drawing/2014/main" id="{CEAF00D3-9041-C39D-C99A-5F49D636942A}"/>
              </a:ext>
            </a:extLst>
          </p:cNvPr>
          <p:cNvSpPr/>
          <p:nvPr/>
        </p:nvSpPr>
        <p:spPr>
          <a:xfrm>
            <a:off x="1878512"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Review of Literature</a:t>
            </a:r>
            <a:endParaRPr kumimoji="0" lang="en-GB" sz="15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D8BA1081-51FD-D9C8-9C62-D175C095841B}"/>
              </a:ext>
            </a:extLst>
          </p:cNvPr>
          <p:cNvSpPr/>
          <p:nvPr/>
        </p:nvSpPr>
        <p:spPr>
          <a:xfrm>
            <a:off x="3598818"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Chapters Writing (Scholarly Content)</a:t>
            </a:r>
          </a:p>
        </p:txBody>
      </p:sp>
      <p:sp>
        <p:nvSpPr>
          <p:cNvPr id="10" name="Rectangle: Rounded Corners 9">
            <a:extLst>
              <a:ext uri="{FF2B5EF4-FFF2-40B4-BE49-F238E27FC236}">
                <a16:creationId xmlns:a16="http://schemas.microsoft.com/office/drawing/2014/main" id="{A12F7C68-DDCB-28CA-29CB-0CBD87D7B33A}"/>
              </a:ext>
            </a:extLst>
          </p:cNvPr>
          <p:cNvSpPr/>
          <p:nvPr/>
        </p:nvSpPr>
        <p:spPr>
          <a:xfrm>
            <a:off x="5319124"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Publications</a:t>
            </a:r>
          </a:p>
        </p:txBody>
      </p:sp>
      <p:sp>
        <p:nvSpPr>
          <p:cNvPr id="11" name="Rectangle: Rounded Corners 10">
            <a:extLst>
              <a:ext uri="{FF2B5EF4-FFF2-40B4-BE49-F238E27FC236}">
                <a16:creationId xmlns:a16="http://schemas.microsoft.com/office/drawing/2014/main" id="{40A19B76-85EF-9B32-699D-647437FE1A84}"/>
              </a:ext>
            </a:extLst>
          </p:cNvPr>
          <p:cNvSpPr/>
          <p:nvPr/>
        </p:nvSpPr>
        <p:spPr>
          <a:xfrm>
            <a:off x="7039430"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Reference Management</a:t>
            </a:r>
          </a:p>
        </p:txBody>
      </p:sp>
      <p:pic>
        <p:nvPicPr>
          <p:cNvPr id="20" name="Graphic 19">
            <a:extLst>
              <a:ext uri="{FF2B5EF4-FFF2-40B4-BE49-F238E27FC236}">
                <a16:creationId xmlns:a16="http://schemas.microsoft.com/office/drawing/2014/main" id="{0395D797-3108-3232-7F4E-B0FED7D657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464" y="6275294"/>
            <a:ext cx="689635" cy="379589"/>
          </a:xfrm>
          <a:prstGeom prst="rect">
            <a:avLst/>
          </a:prstGeom>
        </p:spPr>
      </p:pic>
      <p:sp>
        <p:nvSpPr>
          <p:cNvPr id="24" name="TextBox 23">
            <a:extLst>
              <a:ext uri="{FF2B5EF4-FFF2-40B4-BE49-F238E27FC236}">
                <a16:creationId xmlns:a16="http://schemas.microsoft.com/office/drawing/2014/main" id="{8E0FF27C-CB37-73CC-7AAD-8B53CAD06FE4}"/>
              </a:ext>
            </a:extLst>
          </p:cNvPr>
          <p:cNvSpPr txBox="1"/>
          <p:nvPr/>
        </p:nvSpPr>
        <p:spPr>
          <a:xfrm>
            <a:off x="10295345" y="6181754"/>
            <a:ext cx="161725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RESEARCHER</a:t>
            </a:r>
          </a:p>
        </p:txBody>
      </p:sp>
      <p:pic>
        <p:nvPicPr>
          <p:cNvPr id="30" name="Graphic 29">
            <a:extLst>
              <a:ext uri="{FF2B5EF4-FFF2-40B4-BE49-F238E27FC236}">
                <a16:creationId xmlns:a16="http://schemas.microsoft.com/office/drawing/2014/main" id="{10930C6E-B6FB-1509-E6D3-66A0727F1F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76990" y="5524500"/>
            <a:ext cx="1590675" cy="571500"/>
          </a:xfrm>
          <a:prstGeom prst="rect">
            <a:avLst/>
          </a:prstGeom>
        </p:spPr>
      </p:pic>
      <p:grpSp>
        <p:nvGrpSpPr>
          <p:cNvPr id="19" name="Group 18">
            <a:extLst>
              <a:ext uri="{FF2B5EF4-FFF2-40B4-BE49-F238E27FC236}">
                <a16:creationId xmlns:a16="http://schemas.microsoft.com/office/drawing/2014/main" id="{1B2F860E-2483-9653-153D-23D784D76043}"/>
              </a:ext>
            </a:extLst>
          </p:cNvPr>
          <p:cNvGrpSpPr/>
          <p:nvPr/>
        </p:nvGrpSpPr>
        <p:grpSpPr>
          <a:xfrm>
            <a:off x="282379" y="1337817"/>
            <a:ext cx="9713267" cy="3664489"/>
            <a:chOff x="282380" y="1337817"/>
            <a:chExt cx="8729232" cy="3200679"/>
          </a:xfrm>
        </p:grpSpPr>
        <p:pic>
          <p:nvPicPr>
            <p:cNvPr id="2" name="Picture 1">
              <a:extLst>
                <a:ext uri="{FF2B5EF4-FFF2-40B4-BE49-F238E27FC236}">
                  <a16:creationId xmlns:a16="http://schemas.microsoft.com/office/drawing/2014/main" id="{520FB2E4-82AA-2639-747B-E85773AAFA84}"/>
                </a:ext>
              </a:extLst>
            </p:cNvPr>
            <p:cNvPicPr>
              <a:picLocks noChangeAspect="1"/>
            </p:cNvPicPr>
            <p:nvPr/>
          </p:nvPicPr>
          <p:blipFill>
            <a:blip r:embed="rId8"/>
            <a:stretch>
              <a:fillRect/>
            </a:stretch>
          </p:blipFill>
          <p:spPr>
            <a:xfrm>
              <a:off x="4953962" y="1337817"/>
              <a:ext cx="4057650" cy="434585"/>
            </a:xfrm>
            <a:prstGeom prst="rect">
              <a:avLst/>
            </a:prstGeom>
            <a:ln>
              <a:solidFill>
                <a:srgbClr val="002060"/>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CA8E49D-4494-6E4F-0E42-0BBF530D3BD2}"/>
                </a:ext>
              </a:extLst>
            </p:cNvPr>
            <p:cNvPicPr>
              <a:picLocks noChangeAspect="1"/>
            </p:cNvPicPr>
            <p:nvPr/>
          </p:nvPicPr>
          <p:blipFill>
            <a:blip r:embed="rId9"/>
            <a:stretch>
              <a:fillRect/>
            </a:stretch>
          </p:blipFill>
          <p:spPr>
            <a:xfrm>
              <a:off x="5087871" y="2698214"/>
              <a:ext cx="3008938" cy="446582"/>
            </a:xfrm>
            <a:prstGeom prst="roundRect">
              <a:avLst>
                <a:gd name="adj" fmla="val 8594"/>
              </a:avLst>
            </a:prstGeom>
            <a:solidFill>
              <a:srgbClr val="002060"/>
            </a:solidFill>
            <a:ln>
              <a:solidFill>
                <a:srgbClr val="002060"/>
              </a:solid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1013EA3C-1163-8E7C-2A20-4AE9FE3CA851}"/>
                </a:ext>
              </a:extLst>
            </p:cNvPr>
            <p:cNvPicPr>
              <a:picLocks noChangeAspect="1"/>
            </p:cNvPicPr>
            <p:nvPr/>
          </p:nvPicPr>
          <p:blipFill>
            <a:blip r:embed="rId10"/>
            <a:stretch>
              <a:fillRect/>
            </a:stretch>
          </p:blipFill>
          <p:spPr>
            <a:xfrm>
              <a:off x="4953962" y="4070608"/>
              <a:ext cx="3008938" cy="467888"/>
            </a:xfrm>
            <a:prstGeom prst="roundRect">
              <a:avLst>
                <a:gd name="adj" fmla="val 8594"/>
              </a:avLst>
            </a:prstGeom>
            <a:noFill/>
            <a:ln>
              <a:solidFill>
                <a:srgbClr val="002060"/>
              </a:solidFill>
            </a:ln>
            <a:effectLst>
              <a:reflection blurRad="12700" stA="38000" endPos="28000" dist="5000" dir="5400000" sy="-100000" algn="bl" rotWithShape="0"/>
            </a:effectLst>
          </p:spPr>
        </p:pic>
        <p:sp>
          <p:nvSpPr>
            <p:cNvPr id="5" name="Google Shape;222;p18">
              <a:extLst>
                <a:ext uri="{FF2B5EF4-FFF2-40B4-BE49-F238E27FC236}">
                  <a16:creationId xmlns:a16="http://schemas.microsoft.com/office/drawing/2014/main" id="{DDCD257B-DC35-74C7-569E-230507F07BDB}"/>
                </a:ext>
              </a:extLst>
            </p:cNvPr>
            <p:cNvSpPr/>
            <p:nvPr/>
          </p:nvSpPr>
          <p:spPr>
            <a:xfrm rot="16200000">
              <a:off x="3307493" y="2563021"/>
              <a:ext cx="2733079" cy="827677"/>
            </a:xfrm>
            <a:prstGeom prst="blockArc">
              <a:avLst>
                <a:gd name="adj1" fmla="val 10800000"/>
                <a:gd name="adj2" fmla="val 73948"/>
                <a:gd name="adj3" fmla="val 1938"/>
              </a:avLst>
            </a:prstGeom>
            <a:solidFill>
              <a:srgbClr val="002060"/>
            </a:solidFill>
            <a:ln w="15875">
              <a:solidFill>
                <a:srgbClr val="002060"/>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ptos" panose="02110004020202020204"/>
                <a:ea typeface="+mn-ea"/>
                <a:cs typeface="Arial"/>
                <a:sym typeface="Arial"/>
              </a:endParaRPr>
            </a:p>
          </p:txBody>
        </p:sp>
        <p:cxnSp>
          <p:nvCxnSpPr>
            <p:cNvPr id="9" name="Google Shape;919;p22">
              <a:extLst>
                <a:ext uri="{FF2B5EF4-FFF2-40B4-BE49-F238E27FC236}">
                  <a16:creationId xmlns:a16="http://schemas.microsoft.com/office/drawing/2014/main" id="{32F40F63-360E-F314-2A56-C66AAE0A2D74}"/>
                </a:ext>
              </a:extLst>
            </p:cNvPr>
            <p:cNvCxnSpPr>
              <a:cxnSpLocks/>
            </p:cNvCxnSpPr>
            <p:nvPr/>
          </p:nvCxnSpPr>
          <p:spPr>
            <a:xfrm flipH="1">
              <a:off x="4263449" y="2914650"/>
              <a:ext cx="552391" cy="0"/>
            </a:xfrm>
            <a:prstGeom prst="straightConnector1">
              <a:avLst/>
            </a:prstGeom>
            <a:no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cxnSp>
        <p:sp>
          <p:nvSpPr>
            <p:cNvPr id="14" name="Google Shape;2207;p78">
              <a:extLst>
                <a:ext uri="{FF2B5EF4-FFF2-40B4-BE49-F238E27FC236}">
                  <a16:creationId xmlns:a16="http://schemas.microsoft.com/office/drawing/2014/main" id="{438796D3-E57C-2F05-4361-761B48BA3278}"/>
                </a:ext>
              </a:extLst>
            </p:cNvPr>
            <p:cNvSpPr/>
            <p:nvPr/>
          </p:nvSpPr>
          <p:spPr>
            <a:xfrm>
              <a:off x="4611677" y="1485454"/>
              <a:ext cx="297795" cy="249731"/>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002060"/>
            </a:solidFill>
            <a:ln>
              <a:solidFill>
                <a:srgbClr val="002060"/>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5" name="Google Shape;2207;p78">
              <a:extLst>
                <a:ext uri="{FF2B5EF4-FFF2-40B4-BE49-F238E27FC236}">
                  <a16:creationId xmlns:a16="http://schemas.microsoft.com/office/drawing/2014/main" id="{809C6DF7-7D71-D7C4-3F42-02F4E6F00FFD}"/>
                </a:ext>
              </a:extLst>
            </p:cNvPr>
            <p:cNvSpPr/>
            <p:nvPr/>
          </p:nvSpPr>
          <p:spPr>
            <a:xfrm>
              <a:off x="4611676" y="4179687"/>
              <a:ext cx="297795" cy="249731"/>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002060"/>
            </a:solidFill>
            <a:ln>
              <a:solidFill>
                <a:srgbClr val="002060"/>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6" name="Google Shape;2207;p78">
              <a:extLst>
                <a:ext uri="{FF2B5EF4-FFF2-40B4-BE49-F238E27FC236}">
                  <a16:creationId xmlns:a16="http://schemas.microsoft.com/office/drawing/2014/main" id="{B5730713-B089-A658-1B79-4E8E9C69090C}"/>
                </a:ext>
              </a:extLst>
            </p:cNvPr>
            <p:cNvSpPr/>
            <p:nvPr/>
          </p:nvSpPr>
          <p:spPr>
            <a:xfrm>
              <a:off x="4620258" y="2795041"/>
              <a:ext cx="297795" cy="249731"/>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002060"/>
            </a:solidFill>
            <a:ln>
              <a:solidFill>
                <a:srgbClr val="002060"/>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cxnSp>
          <p:nvCxnSpPr>
            <p:cNvPr id="17" name="Google Shape;919;p22">
              <a:extLst>
                <a:ext uri="{FF2B5EF4-FFF2-40B4-BE49-F238E27FC236}">
                  <a16:creationId xmlns:a16="http://schemas.microsoft.com/office/drawing/2014/main" id="{0BD4690F-CD15-48C5-6285-15641014DD32}"/>
                </a:ext>
              </a:extLst>
            </p:cNvPr>
            <p:cNvCxnSpPr>
              <a:cxnSpLocks/>
            </p:cNvCxnSpPr>
            <p:nvPr/>
          </p:nvCxnSpPr>
          <p:spPr>
            <a:xfrm flipH="1">
              <a:off x="3739868" y="2914650"/>
              <a:ext cx="520326" cy="0"/>
            </a:xfrm>
            <a:prstGeom prst="straightConnector1">
              <a:avLst/>
            </a:prstGeom>
            <a:noFill/>
            <a:ln w="3175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cxnSp>
        <p:pic>
          <p:nvPicPr>
            <p:cNvPr id="18" name="Picture 17">
              <a:extLst>
                <a:ext uri="{FF2B5EF4-FFF2-40B4-BE49-F238E27FC236}">
                  <a16:creationId xmlns:a16="http://schemas.microsoft.com/office/drawing/2014/main" id="{8257035B-471A-CC6A-2734-67638500B349}"/>
                </a:ext>
              </a:extLst>
            </p:cNvPr>
            <p:cNvPicPr>
              <a:picLocks noChangeAspect="1"/>
            </p:cNvPicPr>
            <p:nvPr/>
          </p:nvPicPr>
          <p:blipFill>
            <a:blip r:embed="rId11"/>
            <a:stretch>
              <a:fillRect/>
            </a:stretch>
          </p:blipFill>
          <p:spPr>
            <a:xfrm>
              <a:off x="282380" y="2333787"/>
              <a:ext cx="3630930" cy="1161726"/>
            </a:xfrm>
            <a:prstGeom prst="roundRect">
              <a:avLst>
                <a:gd name="adj" fmla="val 8594"/>
              </a:avLst>
            </a:prstGeom>
            <a:solidFill>
              <a:srgbClr val="FFFFFF">
                <a:shade val="85000"/>
              </a:srgbClr>
            </a:solidFill>
            <a:ln w="19050">
              <a:solidFill>
                <a:srgbClr val="002060"/>
              </a:solidFill>
            </a:ln>
            <a:effectLst>
              <a:reflection blurRad="12700" stA="38000" endPos="28000" dist="5000" dir="5400000" sy="-100000" algn="bl" rotWithShape="0"/>
            </a:effectLst>
          </p:spPr>
        </p:pic>
      </p:grpSp>
      <p:pic>
        <p:nvPicPr>
          <p:cNvPr id="1026" name="Picture 2" descr="Zotero">
            <a:extLst>
              <a:ext uri="{FF2B5EF4-FFF2-40B4-BE49-F238E27FC236}">
                <a16:creationId xmlns:a16="http://schemas.microsoft.com/office/drawing/2014/main" id="{B51372A1-1F98-B859-7B87-E43AFBBDE0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3305" y="4838858"/>
            <a:ext cx="1395506" cy="10223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ull Guide to Insert Mendeley Plugin for WPS Office | WPS Office Academy">
            <a:extLst>
              <a:ext uri="{FF2B5EF4-FFF2-40B4-BE49-F238E27FC236}">
                <a16:creationId xmlns:a16="http://schemas.microsoft.com/office/drawing/2014/main" id="{18F362B2-4CED-8C2C-53AD-523B6C4F40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05232" y="4931209"/>
            <a:ext cx="1270447" cy="69909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7281549C-B58A-D839-6198-D8E9655D3A17}"/>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RDC/ DRC/RAC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(Committee) </a:t>
            </a:r>
          </a:p>
        </p:txBody>
      </p:sp>
      <p:sp>
        <p:nvSpPr>
          <p:cNvPr id="22" name="Rectangle: Rounded Corners 21">
            <a:extLst>
              <a:ext uri="{FF2B5EF4-FFF2-40B4-BE49-F238E27FC236}">
                <a16:creationId xmlns:a16="http://schemas.microsoft.com/office/drawing/2014/main" id="{E235FBE3-9E57-1D93-CC47-9BE3394EE0E7}"/>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Interaction with Guide</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Tree>
    <p:extLst>
      <p:ext uri="{BB962C8B-B14F-4D97-AF65-F5344CB8AC3E}">
        <p14:creationId xmlns:p14="http://schemas.microsoft.com/office/powerpoint/2010/main" val="358777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pic>
        <p:nvPicPr>
          <p:cNvPr id="1909" name="Google Shape;1909;p2"/>
          <p:cNvPicPr preferRelativeResize="0"/>
          <p:nvPr/>
        </p:nvPicPr>
        <p:blipFill rotWithShape="1">
          <a:blip r:embed="rId3">
            <a:alphaModFix/>
          </a:blip>
          <a:srcRect/>
          <a:stretch/>
        </p:blipFill>
        <p:spPr>
          <a:xfrm>
            <a:off x="-770052" y="838275"/>
            <a:ext cx="13238792" cy="6017153"/>
          </a:xfrm>
          <a:prstGeom prst="rect">
            <a:avLst/>
          </a:prstGeom>
          <a:noFill/>
          <a:ln>
            <a:noFill/>
          </a:ln>
        </p:spPr>
      </p:pic>
      <p:sp>
        <p:nvSpPr>
          <p:cNvPr id="1910" name="Google Shape;1910;p2"/>
          <p:cNvSpPr txBox="1">
            <a:spLocks noGrp="1"/>
          </p:cNvSpPr>
          <p:nvPr>
            <p:ph type="sldNum" idx="12"/>
          </p:nvPr>
        </p:nvSpPr>
        <p:spPr>
          <a:xfrm>
            <a:off x="11235942" y="6476326"/>
            <a:ext cx="393977" cy="191470"/>
          </a:xfrm>
          <a:prstGeom prst="rect">
            <a:avLst/>
          </a:prstGeom>
          <a:noFill/>
          <a:ln>
            <a:noFill/>
          </a:ln>
        </p:spPr>
        <p:txBody>
          <a:bodyPr spcFirstLastPara="1" wrap="square" lIns="119950" tIns="59975" rIns="119950" bIns="59975" anchor="ctr" anchorCtr="0">
            <a:noAutofit/>
          </a:bodyPr>
          <a:lstStyle/>
          <a:p>
            <a:pPr marL="0" marR="0" lvl="0" indent="0" algn="ctr" rtl="0">
              <a:lnSpc>
                <a:spcPct val="100000"/>
              </a:lnSpc>
              <a:spcBef>
                <a:spcPts val="0"/>
              </a:spcBef>
              <a:spcAft>
                <a:spcPts val="0"/>
              </a:spcAft>
              <a:buClr>
                <a:srgbClr val="FFFFFF"/>
              </a:buClr>
              <a:buSzPts val="1000"/>
              <a:buFont typeface="Calibri"/>
              <a:buNone/>
            </a:pPr>
            <a:fld id="{00000000-1234-1234-1234-123412341234}" type="slidenum">
              <a:rPr lang="en-US" sz="1000" b="0" i="0" u="none" strike="noStrike" cap="none">
                <a:solidFill>
                  <a:srgbClr val="FFFFFF"/>
                </a:solidFill>
                <a:latin typeface="Calibri"/>
                <a:ea typeface="Calibri"/>
                <a:cs typeface="Calibri"/>
                <a:sym typeface="Calibri"/>
              </a:rPr>
              <a:t>2</a:t>
            </a:fld>
            <a:endParaRPr sz="1000" b="0" i="0" u="none" strike="noStrike" cap="none">
              <a:solidFill>
                <a:srgbClr val="FFFFFF"/>
              </a:solidFill>
              <a:latin typeface="Times New Roman"/>
              <a:ea typeface="Times New Roman"/>
              <a:cs typeface="Times New Roman"/>
              <a:sym typeface="Times New Roman"/>
            </a:endParaRPr>
          </a:p>
        </p:txBody>
      </p:sp>
      <p:grpSp>
        <p:nvGrpSpPr>
          <p:cNvPr id="1911" name="Google Shape;1911;p2"/>
          <p:cNvGrpSpPr/>
          <p:nvPr/>
        </p:nvGrpSpPr>
        <p:grpSpPr>
          <a:xfrm>
            <a:off x="1587" y="2253617"/>
            <a:ext cx="12188826" cy="3353466"/>
            <a:chOff x="-77721" y="1769760"/>
            <a:chExt cx="7516664" cy="2061610"/>
          </a:xfrm>
        </p:grpSpPr>
        <p:sp>
          <p:nvSpPr>
            <p:cNvPr id="1912" name="Google Shape;1912;p2"/>
            <p:cNvSpPr/>
            <p:nvPr/>
          </p:nvSpPr>
          <p:spPr>
            <a:xfrm rot="10800000">
              <a:off x="7010280" y="1769760"/>
              <a:ext cx="329760" cy="288360"/>
            </a:xfrm>
            <a:custGeom>
              <a:avLst/>
              <a:gdLst/>
              <a:ahLst/>
              <a:cxnLst/>
              <a:rect l="l" t="t" r="r" b="b"/>
              <a:pathLst>
                <a:path w="21600" h="21600" extrusionOk="0">
                  <a:moveTo>
                    <a:pt x="20478" y="5256"/>
                  </a:moveTo>
                  <a:lnTo>
                    <a:pt x="20478" y="0"/>
                  </a:lnTo>
                  <a:cubicBezTo>
                    <a:pt x="18404" y="0"/>
                    <a:pt x="16649" y="603"/>
                    <a:pt x="15264" y="1793"/>
                  </a:cubicBezTo>
                  <a:cubicBezTo>
                    <a:pt x="13260" y="3513"/>
                    <a:pt x="12244" y="6263"/>
                    <a:pt x="12244" y="9965"/>
                  </a:cubicBezTo>
                  <a:lnTo>
                    <a:pt x="12244" y="21600"/>
                  </a:lnTo>
                  <a:lnTo>
                    <a:pt x="21600" y="21600"/>
                  </a:lnTo>
                  <a:lnTo>
                    <a:pt x="21600" y="11789"/>
                  </a:lnTo>
                  <a:lnTo>
                    <a:pt x="17256" y="11789"/>
                  </a:lnTo>
                  <a:lnTo>
                    <a:pt x="17256" y="9965"/>
                  </a:lnTo>
                  <a:cubicBezTo>
                    <a:pt x="17256" y="5256"/>
                    <a:pt x="19352" y="5256"/>
                    <a:pt x="20478" y="5256"/>
                  </a:cubicBezTo>
                  <a:cubicBezTo>
                    <a:pt x="20478" y="5256"/>
                    <a:pt x="20478" y="5256"/>
                    <a:pt x="20478" y="5256"/>
                  </a:cubicBezTo>
                  <a:close/>
                  <a:moveTo>
                    <a:pt x="5013" y="9965"/>
                  </a:moveTo>
                  <a:lnTo>
                    <a:pt x="5013" y="11789"/>
                  </a:lnTo>
                  <a:lnTo>
                    <a:pt x="9357" y="11789"/>
                  </a:lnTo>
                  <a:lnTo>
                    <a:pt x="9357" y="21600"/>
                  </a:lnTo>
                  <a:lnTo>
                    <a:pt x="0" y="21600"/>
                  </a:lnTo>
                  <a:lnTo>
                    <a:pt x="0" y="9965"/>
                  </a:lnTo>
                  <a:cubicBezTo>
                    <a:pt x="0" y="6263"/>
                    <a:pt x="1016" y="3513"/>
                    <a:pt x="3019" y="1793"/>
                  </a:cubicBezTo>
                  <a:cubicBezTo>
                    <a:pt x="4406" y="603"/>
                    <a:pt x="6160" y="0"/>
                    <a:pt x="8234" y="0"/>
                  </a:cubicBezTo>
                  <a:lnTo>
                    <a:pt x="8234" y="5256"/>
                  </a:lnTo>
                  <a:cubicBezTo>
                    <a:pt x="7108" y="5256"/>
                    <a:pt x="5013" y="5256"/>
                    <a:pt x="5013" y="9965"/>
                  </a:cubicBezTo>
                  <a:cubicBezTo>
                    <a:pt x="5013" y="9965"/>
                    <a:pt x="5013" y="9965"/>
                    <a:pt x="5013" y="996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399" b="0" i="0" u="none" strike="noStrike" cap="none">
                <a:solidFill>
                  <a:srgbClr val="000000"/>
                </a:solidFill>
                <a:latin typeface="Arial"/>
                <a:ea typeface="Arial"/>
                <a:cs typeface="Arial"/>
                <a:sym typeface="Arial"/>
              </a:endParaRPr>
            </a:p>
          </p:txBody>
        </p:sp>
        <p:sp>
          <p:nvSpPr>
            <p:cNvPr id="1913" name="Google Shape;1913;p2"/>
            <p:cNvSpPr/>
            <p:nvPr/>
          </p:nvSpPr>
          <p:spPr>
            <a:xfrm>
              <a:off x="-77721" y="1769760"/>
              <a:ext cx="7516664" cy="2061610"/>
            </a:xfrm>
            <a:prstGeom prst="rect">
              <a:avLst/>
            </a:prstGeom>
            <a:solidFill>
              <a:srgbClr val="123F62">
                <a:alpha val="75686"/>
              </a:srgbClr>
            </a:solidFill>
            <a:ln>
              <a:noFill/>
            </a:ln>
          </p:spPr>
          <p:txBody>
            <a:bodyPr spcFirstLastPara="1" wrap="square" lIns="119950" tIns="59975" rIns="119950" bIns="59975" anchor="ctr" anchorCtr="0">
              <a:noAutofit/>
            </a:bodyPr>
            <a:lstStyle/>
            <a:p>
              <a:pPr marL="0" marR="0" lvl="0" indent="0" algn="ctr" rtl="0">
                <a:lnSpc>
                  <a:spcPct val="114000"/>
                </a:lnSpc>
                <a:spcBef>
                  <a:spcPts val="0"/>
                </a:spcBef>
                <a:spcAft>
                  <a:spcPts val="0"/>
                </a:spcAft>
                <a:buNone/>
              </a:pPr>
              <a:r>
                <a:rPr lang="en-US" sz="4532" b="0" i="0" u="none" strike="noStrike" cap="none">
                  <a:solidFill>
                    <a:srgbClr val="FFFFFF"/>
                  </a:solidFill>
                  <a:latin typeface="Calibri"/>
                  <a:ea typeface="Calibri"/>
                  <a:cs typeface="Calibri"/>
                  <a:sym typeface="Calibri"/>
                </a:rPr>
                <a:t>Established in 1991 </a:t>
              </a:r>
              <a:endParaRPr/>
            </a:p>
            <a:p>
              <a:pPr marL="0" marR="0" lvl="0" indent="0" algn="ctr" rtl="0">
                <a:lnSpc>
                  <a:spcPct val="114000"/>
                </a:lnSpc>
                <a:spcBef>
                  <a:spcPts val="0"/>
                </a:spcBef>
                <a:spcAft>
                  <a:spcPts val="0"/>
                </a:spcAft>
                <a:buNone/>
              </a:pPr>
              <a:r>
                <a:rPr lang="en-US" sz="4532" b="0" i="0" u="none" strike="noStrike" cap="none">
                  <a:solidFill>
                    <a:srgbClr val="FFFFFF"/>
                  </a:solidFill>
                  <a:latin typeface="Calibri"/>
                  <a:ea typeface="Calibri"/>
                  <a:cs typeface="Calibri"/>
                  <a:sym typeface="Calibri"/>
                </a:rPr>
                <a:t>Recognized as </a:t>
              </a:r>
              <a:endParaRPr/>
            </a:p>
            <a:p>
              <a:pPr marL="0" marR="0" lvl="0" indent="0" algn="ctr" rtl="0">
                <a:lnSpc>
                  <a:spcPct val="114000"/>
                </a:lnSpc>
                <a:spcBef>
                  <a:spcPts val="0"/>
                </a:spcBef>
                <a:spcAft>
                  <a:spcPts val="0"/>
                </a:spcAft>
                <a:buNone/>
              </a:pPr>
              <a:r>
                <a:rPr lang="en-US" sz="4532" b="0" i="0" u="none" strike="noStrike" cap="none">
                  <a:solidFill>
                    <a:srgbClr val="FFFFFF"/>
                  </a:solidFill>
                  <a:latin typeface="Calibri"/>
                  <a:ea typeface="Calibri"/>
                  <a:cs typeface="Calibri"/>
                  <a:sym typeface="Calibri"/>
                </a:rPr>
                <a:t>an Inter-University Centre of the UGC in 1996</a:t>
              </a:r>
              <a:r>
                <a:rPr lang="en-US" sz="3199" b="0" i="0" u="none" strike="noStrike" cap="none">
                  <a:solidFill>
                    <a:srgbClr val="FFFFFF"/>
                  </a:solidFill>
                  <a:latin typeface="Calibri"/>
                  <a:ea typeface="Calibri"/>
                  <a:cs typeface="Calibri"/>
                  <a:sym typeface="Calibri"/>
                </a:rPr>
                <a:t>. </a:t>
              </a:r>
              <a:endParaRPr sz="3199" b="0" i="0" u="none" strike="noStrike" cap="none">
                <a:solidFill>
                  <a:srgbClr val="000000"/>
                </a:solidFill>
                <a:latin typeface="Arial"/>
                <a:ea typeface="Arial"/>
                <a:cs typeface="Arial"/>
                <a:sym typeface="Arial"/>
              </a:endParaRPr>
            </a:p>
          </p:txBody>
        </p:sp>
      </p:grpSp>
      <p:pic>
        <p:nvPicPr>
          <p:cNvPr id="1914" name="Google Shape;1914;p2" descr="logougc.gif"/>
          <p:cNvPicPr preferRelativeResize="0"/>
          <p:nvPr/>
        </p:nvPicPr>
        <p:blipFill rotWithShape="1">
          <a:blip r:embed="rId4">
            <a:alphaModFix/>
          </a:blip>
          <a:srcRect/>
          <a:stretch/>
        </p:blipFill>
        <p:spPr>
          <a:xfrm>
            <a:off x="146509" y="148694"/>
            <a:ext cx="903605" cy="760602"/>
          </a:xfrm>
          <a:prstGeom prst="rect">
            <a:avLst/>
          </a:prstGeom>
          <a:noFill/>
          <a:ln>
            <a:noFill/>
          </a:ln>
        </p:spPr>
      </p:pic>
      <p:pic>
        <p:nvPicPr>
          <p:cNvPr id="1915" name="Google Shape;1915;p2" descr="inflibnetlogo-125.png"/>
          <p:cNvPicPr preferRelativeResize="0"/>
          <p:nvPr/>
        </p:nvPicPr>
        <p:blipFill rotWithShape="1">
          <a:blip r:embed="rId5">
            <a:alphaModFix/>
          </a:blip>
          <a:srcRect/>
          <a:stretch/>
        </p:blipFill>
        <p:spPr>
          <a:xfrm>
            <a:off x="9262695" y="226434"/>
            <a:ext cx="599364" cy="7788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8755DEB-6326-D265-4AED-01D405BDA7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8287" y="4419629"/>
            <a:ext cx="3781425" cy="3524250"/>
          </a:xfrm>
          <a:prstGeom prst="rect">
            <a:avLst/>
          </a:prstGeom>
        </p:spPr>
      </p:pic>
      <p:sp>
        <p:nvSpPr>
          <p:cNvPr id="28" name="Oval 27">
            <a:extLst>
              <a:ext uri="{FF2B5EF4-FFF2-40B4-BE49-F238E27FC236}">
                <a16:creationId xmlns:a16="http://schemas.microsoft.com/office/drawing/2014/main" id="{285EAF26-46AB-C7E6-3FA4-95C394E1D17E}"/>
              </a:ext>
            </a:extLst>
          </p:cNvPr>
          <p:cNvSpPr/>
          <p:nvPr/>
        </p:nvSpPr>
        <p:spPr>
          <a:xfrm>
            <a:off x="10185399" y="5318154"/>
            <a:ext cx="1727200" cy="1727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EA0118D3-6E50-4A2A-12AF-7A6F5CBC934E}"/>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Knowledge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(How to do PhD)</a:t>
            </a:r>
          </a:p>
        </p:txBody>
      </p:sp>
      <p:sp>
        <p:nvSpPr>
          <p:cNvPr id="7" name="Rectangle: Rounded Corners 6">
            <a:extLst>
              <a:ext uri="{FF2B5EF4-FFF2-40B4-BE49-F238E27FC236}">
                <a16:creationId xmlns:a16="http://schemas.microsoft.com/office/drawing/2014/main" id="{CEAF00D3-9041-C39D-C99A-5F49D636942A}"/>
              </a:ext>
            </a:extLst>
          </p:cNvPr>
          <p:cNvSpPr/>
          <p:nvPr/>
        </p:nvSpPr>
        <p:spPr>
          <a:xfrm>
            <a:off x="1878512"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Review of Literature</a:t>
            </a:r>
            <a:endParaRPr kumimoji="0" lang="en-GB" sz="15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D8BA1081-51FD-D9C8-9C62-D175C095841B}"/>
              </a:ext>
            </a:extLst>
          </p:cNvPr>
          <p:cNvSpPr/>
          <p:nvPr/>
        </p:nvSpPr>
        <p:spPr>
          <a:xfrm>
            <a:off x="3598818"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Chapters Writing (Scholarly Content)</a:t>
            </a:r>
          </a:p>
        </p:txBody>
      </p:sp>
      <p:sp>
        <p:nvSpPr>
          <p:cNvPr id="10" name="Rectangle: Rounded Corners 9">
            <a:extLst>
              <a:ext uri="{FF2B5EF4-FFF2-40B4-BE49-F238E27FC236}">
                <a16:creationId xmlns:a16="http://schemas.microsoft.com/office/drawing/2014/main" id="{A12F7C68-DDCB-28CA-29CB-0CBD87D7B33A}"/>
              </a:ext>
            </a:extLst>
          </p:cNvPr>
          <p:cNvSpPr/>
          <p:nvPr/>
        </p:nvSpPr>
        <p:spPr>
          <a:xfrm>
            <a:off x="5319124"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Publications</a:t>
            </a:r>
          </a:p>
        </p:txBody>
      </p:sp>
      <p:sp>
        <p:nvSpPr>
          <p:cNvPr id="11" name="Rectangle: Rounded Corners 10">
            <a:extLst>
              <a:ext uri="{FF2B5EF4-FFF2-40B4-BE49-F238E27FC236}">
                <a16:creationId xmlns:a16="http://schemas.microsoft.com/office/drawing/2014/main" id="{40A19B76-85EF-9B32-699D-647437FE1A84}"/>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Reference Management</a:t>
            </a:r>
          </a:p>
        </p:txBody>
      </p:sp>
      <p:sp>
        <p:nvSpPr>
          <p:cNvPr id="12" name="Rectangle: Rounded Corners 11">
            <a:extLst>
              <a:ext uri="{FF2B5EF4-FFF2-40B4-BE49-F238E27FC236}">
                <a16:creationId xmlns:a16="http://schemas.microsoft.com/office/drawing/2014/main" id="{A98F5B66-A1D3-C529-5B18-CB2FCD5FEF13}"/>
              </a:ext>
            </a:extLst>
          </p:cNvPr>
          <p:cNvSpPr/>
          <p:nvPr/>
        </p:nvSpPr>
        <p:spPr>
          <a:xfrm>
            <a:off x="10574746" y="222766"/>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RDC/ DRC/RAC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(Committee)</a:t>
            </a:r>
          </a:p>
        </p:txBody>
      </p:sp>
      <p:sp>
        <p:nvSpPr>
          <p:cNvPr id="13" name="Rectangle: Rounded Corners 12">
            <a:extLst>
              <a:ext uri="{FF2B5EF4-FFF2-40B4-BE49-F238E27FC236}">
                <a16:creationId xmlns:a16="http://schemas.microsoft.com/office/drawing/2014/main" id="{9F219FEA-9FA9-6248-B5E0-C6DD8E79C4FA}"/>
              </a:ext>
            </a:extLst>
          </p:cNvPr>
          <p:cNvSpPr/>
          <p:nvPr/>
        </p:nvSpPr>
        <p:spPr>
          <a:xfrm>
            <a:off x="8854440" y="222766"/>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Interaction with Guide</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
        <p:nvSpPr>
          <p:cNvPr id="24" name="TextBox 23">
            <a:extLst>
              <a:ext uri="{FF2B5EF4-FFF2-40B4-BE49-F238E27FC236}">
                <a16:creationId xmlns:a16="http://schemas.microsoft.com/office/drawing/2014/main" id="{8E0FF27C-CB37-73CC-7AAD-8B53CAD06FE4}"/>
              </a:ext>
            </a:extLst>
          </p:cNvPr>
          <p:cNvSpPr txBox="1"/>
          <p:nvPr/>
        </p:nvSpPr>
        <p:spPr>
          <a:xfrm>
            <a:off x="10295345" y="6181754"/>
            <a:ext cx="161725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RESEARCHER</a:t>
            </a:r>
          </a:p>
        </p:txBody>
      </p:sp>
      <p:pic>
        <p:nvPicPr>
          <p:cNvPr id="30" name="Graphic 29">
            <a:extLst>
              <a:ext uri="{FF2B5EF4-FFF2-40B4-BE49-F238E27FC236}">
                <a16:creationId xmlns:a16="http://schemas.microsoft.com/office/drawing/2014/main" id="{10930C6E-B6FB-1509-E6D3-66A0727F1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6990" y="5524500"/>
            <a:ext cx="1590675" cy="571500"/>
          </a:xfrm>
          <a:prstGeom prst="rect">
            <a:avLst/>
          </a:prstGeom>
        </p:spPr>
      </p:pic>
      <p:pic>
        <p:nvPicPr>
          <p:cNvPr id="2" name="Graphic 1">
            <a:extLst>
              <a:ext uri="{FF2B5EF4-FFF2-40B4-BE49-F238E27FC236}">
                <a16:creationId xmlns:a16="http://schemas.microsoft.com/office/drawing/2014/main" id="{2BAEBE26-200F-2DC9-2766-CFA69FFEB5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464" y="6162971"/>
            <a:ext cx="893701" cy="491912"/>
          </a:xfrm>
          <a:prstGeom prst="rect">
            <a:avLst/>
          </a:prstGeom>
        </p:spPr>
      </p:pic>
      <p:pic>
        <p:nvPicPr>
          <p:cNvPr id="3" name="Picture 2">
            <a:extLst>
              <a:ext uri="{FF2B5EF4-FFF2-40B4-BE49-F238E27FC236}">
                <a16:creationId xmlns:a16="http://schemas.microsoft.com/office/drawing/2014/main" id="{5597A415-667D-8C60-DF1F-D6454FC6A90A}"/>
              </a:ext>
            </a:extLst>
          </p:cNvPr>
          <p:cNvPicPr>
            <a:picLocks noChangeAspect="1"/>
          </p:cNvPicPr>
          <p:nvPr/>
        </p:nvPicPr>
        <p:blipFill>
          <a:blip r:embed="rId8"/>
          <a:stretch>
            <a:fillRect/>
          </a:stretch>
        </p:blipFill>
        <p:spPr>
          <a:xfrm>
            <a:off x="334464" y="1446458"/>
            <a:ext cx="10147863" cy="3062790"/>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4" name="Oval 3">
            <a:extLst>
              <a:ext uri="{FF2B5EF4-FFF2-40B4-BE49-F238E27FC236}">
                <a16:creationId xmlns:a16="http://schemas.microsoft.com/office/drawing/2014/main" id="{4B8353D5-5E89-2672-6D7D-5B73F9A06205}"/>
              </a:ext>
            </a:extLst>
          </p:cNvPr>
          <p:cNvSpPr/>
          <p:nvPr/>
        </p:nvSpPr>
        <p:spPr>
          <a:xfrm>
            <a:off x="296332" y="3155606"/>
            <a:ext cx="2390807" cy="1264023"/>
          </a:xfrm>
          <a:prstGeom prst="ellipse">
            <a:avLst/>
          </a:prstGeom>
          <a:noFill/>
          <a:ln w="2857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96B24"/>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815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8755DEB-6326-D265-4AED-01D405BDA7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8287" y="4419629"/>
            <a:ext cx="3781425" cy="3524250"/>
          </a:xfrm>
          <a:prstGeom prst="rect">
            <a:avLst/>
          </a:prstGeom>
        </p:spPr>
      </p:pic>
      <p:sp>
        <p:nvSpPr>
          <p:cNvPr id="28" name="Oval 27">
            <a:extLst>
              <a:ext uri="{FF2B5EF4-FFF2-40B4-BE49-F238E27FC236}">
                <a16:creationId xmlns:a16="http://schemas.microsoft.com/office/drawing/2014/main" id="{285EAF26-46AB-C7E6-3FA4-95C394E1D17E}"/>
              </a:ext>
            </a:extLst>
          </p:cNvPr>
          <p:cNvSpPr/>
          <p:nvPr/>
        </p:nvSpPr>
        <p:spPr>
          <a:xfrm>
            <a:off x="10185399" y="5318154"/>
            <a:ext cx="1727200" cy="17272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EA0118D3-6E50-4A2A-12AF-7A6F5CBC934E}"/>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Knowledge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(How to do PhD)</a:t>
            </a:r>
          </a:p>
        </p:txBody>
      </p:sp>
      <p:sp>
        <p:nvSpPr>
          <p:cNvPr id="7" name="Rectangle: Rounded Corners 6">
            <a:extLst>
              <a:ext uri="{FF2B5EF4-FFF2-40B4-BE49-F238E27FC236}">
                <a16:creationId xmlns:a16="http://schemas.microsoft.com/office/drawing/2014/main" id="{CEAF00D3-9041-C39D-C99A-5F49D636942A}"/>
              </a:ext>
            </a:extLst>
          </p:cNvPr>
          <p:cNvSpPr/>
          <p:nvPr/>
        </p:nvSpPr>
        <p:spPr>
          <a:xfrm>
            <a:off x="1878512"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Review of Literature</a:t>
            </a:r>
            <a:endParaRPr kumimoji="0" lang="en-GB" sz="15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D8BA1081-51FD-D9C8-9C62-D175C095841B}"/>
              </a:ext>
            </a:extLst>
          </p:cNvPr>
          <p:cNvSpPr/>
          <p:nvPr/>
        </p:nvSpPr>
        <p:spPr>
          <a:xfrm>
            <a:off x="3598818"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Chapters Writing (Scholarly Content)</a:t>
            </a:r>
          </a:p>
        </p:txBody>
      </p:sp>
      <p:sp>
        <p:nvSpPr>
          <p:cNvPr id="10" name="Rectangle: Rounded Corners 9">
            <a:extLst>
              <a:ext uri="{FF2B5EF4-FFF2-40B4-BE49-F238E27FC236}">
                <a16:creationId xmlns:a16="http://schemas.microsoft.com/office/drawing/2014/main" id="{A12F7C68-DDCB-28CA-29CB-0CBD87D7B33A}"/>
              </a:ext>
            </a:extLst>
          </p:cNvPr>
          <p:cNvSpPr/>
          <p:nvPr/>
        </p:nvSpPr>
        <p:spPr>
          <a:xfrm>
            <a:off x="5319124"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Publications</a:t>
            </a:r>
          </a:p>
        </p:txBody>
      </p:sp>
      <p:sp>
        <p:nvSpPr>
          <p:cNvPr id="11" name="Rectangle: Rounded Corners 10">
            <a:extLst>
              <a:ext uri="{FF2B5EF4-FFF2-40B4-BE49-F238E27FC236}">
                <a16:creationId xmlns:a16="http://schemas.microsoft.com/office/drawing/2014/main" id="{40A19B76-85EF-9B32-699D-647437FE1A84}"/>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Reference Management</a:t>
            </a:r>
          </a:p>
        </p:txBody>
      </p:sp>
      <p:sp>
        <p:nvSpPr>
          <p:cNvPr id="12" name="Rectangle: Rounded Corners 11">
            <a:extLst>
              <a:ext uri="{FF2B5EF4-FFF2-40B4-BE49-F238E27FC236}">
                <a16:creationId xmlns:a16="http://schemas.microsoft.com/office/drawing/2014/main" id="{A98F5B66-A1D3-C529-5B18-CB2FCD5FEF13}"/>
              </a:ext>
            </a:extLst>
          </p:cNvPr>
          <p:cNvSpPr/>
          <p:nvPr/>
        </p:nvSpPr>
        <p:spPr>
          <a:xfrm>
            <a:off x="10480042" y="189670"/>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RDC/ DRC/RAC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(Committee)</a:t>
            </a:r>
          </a:p>
        </p:txBody>
      </p:sp>
      <p:sp>
        <p:nvSpPr>
          <p:cNvPr id="13" name="Rectangle: Rounded Corners 12">
            <a:extLst>
              <a:ext uri="{FF2B5EF4-FFF2-40B4-BE49-F238E27FC236}">
                <a16:creationId xmlns:a16="http://schemas.microsoft.com/office/drawing/2014/main" id="{9F219FEA-9FA9-6248-B5E0-C6DD8E79C4FA}"/>
              </a:ext>
            </a:extLst>
          </p:cNvPr>
          <p:cNvSpPr/>
          <p:nvPr/>
        </p:nvSpPr>
        <p:spPr>
          <a:xfrm>
            <a:off x="8759736" y="18967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Interaction with Guide</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endParaRPr>
          </a:p>
        </p:txBody>
      </p:sp>
      <p:sp>
        <p:nvSpPr>
          <p:cNvPr id="24" name="TextBox 23">
            <a:extLst>
              <a:ext uri="{FF2B5EF4-FFF2-40B4-BE49-F238E27FC236}">
                <a16:creationId xmlns:a16="http://schemas.microsoft.com/office/drawing/2014/main" id="{8E0FF27C-CB37-73CC-7AAD-8B53CAD06FE4}"/>
              </a:ext>
            </a:extLst>
          </p:cNvPr>
          <p:cNvSpPr txBox="1"/>
          <p:nvPr/>
        </p:nvSpPr>
        <p:spPr>
          <a:xfrm>
            <a:off x="10295345" y="6181754"/>
            <a:ext cx="161725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RESEARCHER</a:t>
            </a:r>
          </a:p>
        </p:txBody>
      </p:sp>
      <p:pic>
        <p:nvPicPr>
          <p:cNvPr id="30" name="Graphic 29">
            <a:extLst>
              <a:ext uri="{FF2B5EF4-FFF2-40B4-BE49-F238E27FC236}">
                <a16:creationId xmlns:a16="http://schemas.microsoft.com/office/drawing/2014/main" id="{10930C6E-B6FB-1509-E6D3-66A0727F1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6990" y="5524500"/>
            <a:ext cx="1590675" cy="571500"/>
          </a:xfrm>
          <a:prstGeom prst="rect">
            <a:avLst/>
          </a:prstGeom>
        </p:spPr>
      </p:pic>
      <p:pic>
        <p:nvPicPr>
          <p:cNvPr id="3" name="Picture 2">
            <a:extLst>
              <a:ext uri="{FF2B5EF4-FFF2-40B4-BE49-F238E27FC236}">
                <a16:creationId xmlns:a16="http://schemas.microsoft.com/office/drawing/2014/main" id="{8DE160D4-3C68-9C57-1EB0-24716A82D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49" y="1228832"/>
            <a:ext cx="10055857" cy="2896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89B08E45-317B-AA7E-6C94-C40D96A3AFA2}"/>
              </a:ext>
            </a:extLst>
          </p:cNvPr>
          <p:cNvGrpSpPr/>
          <p:nvPr/>
        </p:nvGrpSpPr>
        <p:grpSpPr>
          <a:xfrm>
            <a:off x="279401" y="4384774"/>
            <a:ext cx="9144000" cy="2197090"/>
            <a:chOff x="375202" y="4184719"/>
            <a:chExt cx="9144000" cy="1997035"/>
          </a:xfrm>
        </p:grpSpPr>
        <p:pic>
          <p:nvPicPr>
            <p:cNvPr id="4" name="Picture 3">
              <a:extLst>
                <a:ext uri="{FF2B5EF4-FFF2-40B4-BE49-F238E27FC236}">
                  <a16:creationId xmlns:a16="http://schemas.microsoft.com/office/drawing/2014/main" id="{F2878189-CA07-94A7-5CE4-98EEC123EB8B}"/>
                </a:ext>
              </a:extLst>
            </p:cNvPr>
            <p:cNvPicPr>
              <a:picLocks noChangeAspect="1"/>
            </p:cNvPicPr>
            <p:nvPr/>
          </p:nvPicPr>
          <p:blipFill>
            <a:blip r:embed="rId7"/>
            <a:stretch>
              <a:fillRect/>
            </a:stretch>
          </p:blipFill>
          <p:spPr>
            <a:xfrm>
              <a:off x="375202" y="4492496"/>
              <a:ext cx="9144000" cy="1689258"/>
            </a:xfrm>
            <a:prstGeom prst="rect">
              <a:avLst/>
            </a:prstGeom>
          </p:spPr>
        </p:pic>
        <p:sp>
          <p:nvSpPr>
            <p:cNvPr id="5" name="TextBox 4">
              <a:extLst>
                <a:ext uri="{FF2B5EF4-FFF2-40B4-BE49-F238E27FC236}">
                  <a16:creationId xmlns:a16="http://schemas.microsoft.com/office/drawing/2014/main" id="{BCCECA05-B108-8CB1-ED35-842464AAC7E7}"/>
                </a:ext>
              </a:extLst>
            </p:cNvPr>
            <p:cNvSpPr txBox="1"/>
            <p:nvPr/>
          </p:nvSpPr>
          <p:spPr>
            <a:xfrm>
              <a:off x="4350176" y="4184719"/>
              <a:ext cx="1731791" cy="2797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ptos" panose="02110004020202020204"/>
                  <a:ea typeface="+mn-ea"/>
                  <a:cs typeface="Arial"/>
                  <a:sym typeface="Arial"/>
                </a:rPr>
                <a:t>Researcher</a:t>
              </a:r>
              <a:endParaRPr kumimoji="0" lang="en-IN" sz="18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0960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E2ACC4-BF27-85FD-D4B5-706F486CF18C}"/>
              </a:ext>
            </a:extLst>
          </p:cNvPr>
          <p:cNvSpPr txBox="1"/>
          <p:nvPr/>
        </p:nvSpPr>
        <p:spPr>
          <a:xfrm>
            <a:off x="788481" y="107928"/>
            <a:ext cx="6645665"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2060"/>
                </a:solidFill>
                <a:effectLst/>
                <a:uLnTx/>
                <a:uFillTx/>
                <a:latin typeface="Aptos" panose="020B0004020202020204" pitchFamily="34" charset="0"/>
                <a:ea typeface="+mn-ea"/>
                <a:cs typeface="Arial"/>
                <a:sym typeface="Arial"/>
              </a:rPr>
              <a:t>MY LIBRARY - </a:t>
            </a:r>
            <a:r>
              <a:rPr kumimoji="0" lang="en-US" sz="4000" b="0" i="0" u="none" strike="noStrike" kern="0" cap="none" spc="0" normalizeH="0" baseline="0" noProof="0" dirty="0">
                <a:ln>
                  <a:noFill/>
                </a:ln>
                <a:solidFill>
                  <a:srgbClr val="C00000"/>
                </a:solidFill>
                <a:effectLst/>
                <a:uLnTx/>
                <a:uFillTx/>
                <a:latin typeface="Aptos" panose="020B0004020202020204" pitchFamily="34" charset="0"/>
                <a:ea typeface="+mn-ea"/>
                <a:cs typeface="Arial"/>
                <a:sym typeface="Arial"/>
              </a:rPr>
              <a:t>Drive</a:t>
            </a:r>
            <a:endParaRPr kumimoji="0" lang="en-IN" sz="4000" b="0" i="0" u="none" strike="noStrike" kern="0" cap="none" spc="0" normalizeH="0" baseline="0" noProof="0" dirty="0">
              <a:ln>
                <a:noFill/>
              </a:ln>
              <a:solidFill>
                <a:srgbClr val="C00000"/>
              </a:solidFill>
              <a:effectLst/>
              <a:uLnTx/>
              <a:uFillTx/>
              <a:latin typeface="Aptos" panose="020B0004020202020204" pitchFamily="34" charset="0"/>
              <a:ea typeface="+mn-ea"/>
              <a:cs typeface="Arial"/>
              <a:sym typeface="Arial"/>
            </a:endParaRPr>
          </a:p>
        </p:txBody>
      </p:sp>
      <p:sp>
        <p:nvSpPr>
          <p:cNvPr id="31" name="TextBox 30">
            <a:extLst>
              <a:ext uri="{FF2B5EF4-FFF2-40B4-BE49-F238E27FC236}">
                <a16:creationId xmlns:a16="http://schemas.microsoft.com/office/drawing/2014/main" id="{CEA581F4-8397-169D-17FD-C3B34EFD19BB}"/>
              </a:ext>
            </a:extLst>
          </p:cNvPr>
          <p:cNvSpPr txBox="1"/>
          <p:nvPr/>
        </p:nvSpPr>
        <p:spPr>
          <a:xfrm>
            <a:off x="1318979" y="2479370"/>
            <a:ext cx="909365"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ptos" panose="020B0004020202020204" pitchFamily="34" charset="0"/>
                <a:ea typeface="+mn-ea"/>
                <a:cs typeface="Arial"/>
                <a:sym typeface="Arial"/>
              </a:rPr>
              <a:t>Drive</a:t>
            </a:r>
          </a:p>
        </p:txBody>
      </p:sp>
      <p:sp>
        <p:nvSpPr>
          <p:cNvPr id="70" name="Rectangle: Rounded Corners 69">
            <a:extLst>
              <a:ext uri="{FF2B5EF4-FFF2-40B4-BE49-F238E27FC236}">
                <a16:creationId xmlns:a16="http://schemas.microsoft.com/office/drawing/2014/main" id="{308C3904-A1AD-68EC-BE24-1C4A5A56FAE6}"/>
              </a:ext>
            </a:extLst>
          </p:cNvPr>
          <p:cNvSpPr/>
          <p:nvPr/>
        </p:nvSpPr>
        <p:spPr>
          <a:xfrm>
            <a:off x="1281177" y="1801155"/>
            <a:ext cx="853929" cy="65025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8C6B1"/>
              </a:solidFill>
              <a:effectLst/>
              <a:uLnTx/>
              <a:uFillTx/>
              <a:latin typeface="Aptos" panose="020B0004020202020204" pitchFamily="34" charset="0"/>
              <a:ea typeface="+mn-ea"/>
              <a:cs typeface="+mn-cs"/>
              <a:sym typeface="Arial"/>
            </a:endParaRPr>
          </a:p>
        </p:txBody>
      </p:sp>
      <p:grpSp>
        <p:nvGrpSpPr>
          <p:cNvPr id="73" name="Google Shape;7134;p86">
            <a:extLst>
              <a:ext uri="{FF2B5EF4-FFF2-40B4-BE49-F238E27FC236}">
                <a16:creationId xmlns:a16="http://schemas.microsoft.com/office/drawing/2014/main" id="{8EDCA54F-2576-13A3-6785-7D3F3BF6E458}"/>
              </a:ext>
            </a:extLst>
          </p:cNvPr>
          <p:cNvGrpSpPr/>
          <p:nvPr/>
        </p:nvGrpSpPr>
        <p:grpSpPr>
          <a:xfrm>
            <a:off x="4027150" y="1865103"/>
            <a:ext cx="467993" cy="466732"/>
            <a:chOff x="1310075" y="3253275"/>
            <a:chExt cx="296950" cy="296150"/>
          </a:xfrm>
          <a:solidFill>
            <a:schemeClr val="accent6"/>
          </a:solidFill>
        </p:grpSpPr>
        <p:sp>
          <p:nvSpPr>
            <p:cNvPr id="74" name="Google Shape;7135;p86">
              <a:extLst>
                <a:ext uri="{FF2B5EF4-FFF2-40B4-BE49-F238E27FC236}">
                  <a16:creationId xmlns:a16="http://schemas.microsoft.com/office/drawing/2014/main" id="{A3224E9C-FBF0-72A7-0A67-75935032DC0E}"/>
                </a:ext>
              </a:extLst>
            </p:cNvPr>
            <p:cNvSpPr/>
            <p:nvPr/>
          </p:nvSpPr>
          <p:spPr>
            <a:xfrm>
              <a:off x="1423475" y="3359600"/>
              <a:ext cx="69350" cy="68550"/>
            </a:xfrm>
            <a:custGeom>
              <a:avLst/>
              <a:gdLst/>
              <a:ahLst/>
              <a:cxnLst/>
              <a:rect l="l" t="t" r="r" b="b"/>
              <a:pathLst>
                <a:path w="2774" h="2742"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75" name="Google Shape;7136;p86">
              <a:extLst>
                <a:ext uri="{FF2B5EF4-FFF2-40B4-BE49-F238E27FC236}">
                  <a16:creationId xmlns:a16="http://schemas.microsoft.com/office/drawing/2014/main" id="{644D4E24-43BE-A695-1A69-FB69E17BE2F9}"/>
                </a:ext>
              </a:extLst>
            </p:cNvPr>
            <p:cNvSpPr/>
            <p:nvPr/>
          </p:nvSpPr>
          <p:spPr>
            <a:xfrm>
              <a:off x="1310075" y="3253275"/>
              <a:ext cx="296950" cy="296150"/>
            </a:xfrm>
            <a:custGeom>
              <a:avLst/>
              <a:gdLst/>
              <a:ahLst/>
              <a:cxnLst/>
              <a:rect l="l" t="t" r="r" b="b"/>
              <a:pathLst>
                <a:path w="11878" h="11846" extrusionOk="0">
                  <a:moveTo>
                    <a:pt x="5923" y="2111"/>
                  </a:moveTo>
                  <a:cubicBezTo>
                    <a:pt x="8003" y="2111"/>
                    <a:pt x="9735" y="3812"/>
                    <a:pt x="9735" y="5923"/>
                  </a:cubicBezTo>
                  <a:cubicBezTo>
                    <a:pt x="9735" y="8034"/>
                    <a:pt x="8034" y="9767"/>
                    <a:pt x="5923" y="9767"/>
                  </a:cubicBezTo>
                  <a:cubicBezTo>
                    <a:pt x="3844" y="9767"/>
                    <a:pt x="2080" y="8065"/>
                    <a:pt x="2080" y="5923"/>
                  </a:cubicBezTo>
                  <a:cubicBezTo>
                    <a:pt x="2111" y="3844"/>
                    <a:pt x="3844" y="2111"/>
                    <a:pt x="5923" y="2111"/>
                  </a:cubicBezTo>
                  <a:close/>
                  <a:moveTo>
                    <a:pt x="5262" y="0"/>
                  </a:moveTo>
                  <a:cubicBezTo>
                    <a:pt x="5104" y="0"/>
                    <a:pt x="4947" y="95"/>
                    <a:pt x="4884" y="252"/>
                  </a:cubicBezTo>
                  <a:lnTo>
                    <a:pt x="4726" y="1166"/>
                  </a:lnTo>
                  <a:cubicBezTo>
                    <a:pt x="4253" y="1292"/>
                    <a:pt x="3844" y="1481"/>
                    <a:pt x="3434" y="1733"/>
                  </a:cubicBezTo>
                  <a:lnTo>
                    <a:pt x="2678" y="1197"/>
                  </a:lnTo>
                  <a:cubicBezTo>
                    <a:pt x="2641" y="1160"/>
                    <a:pt x="2584" y="1142"/>
                    <a:pt x="2523" y="1142"/>
                  </a:cubicBezTo>
                  <a:cubicBezTo>
                    <a:pt x="2429" y="1142"/>
                    <a:pt x="2326" y="1184"/>
                    <a:pt x="2269" y="1260"/>
                  </a:cubicBezTo>
                  <a:lnTo>
                    <a:pt x="1260" y="2237"/>
                  </a:lnTo>
                  <a:cubicBezTo>
                    <a:pt x="1166" y="2363"/>
                    <a:pt x="1166" y="2552"/>
                    <a:pt x="1229" y="2678"/>
                  </a:cubicBezTo>
                  <a:lnTo>
                    <a:pt x="1733" y="3403"/>
                  </a:lnTo>
                  <a:cubicBezTo>
                    <a:pt x="1512" y="3812"/>
                    <a:pt x="1323" y="4253"/>
                    <a:pt x="1197" y="4726"/>
                  </a:cubicBezTo>
                  <a:lnTo>
                    <a:pt x="284" y="4883"/>
                  </a:lnTo>
                  <a:cubicBezTo>
                    <a:pt x="126" y="4915"/>
                    <a:pt x="0" y="5041"/>
                    <a:pt x="0" y="5230"/>
                  </a:cubicBezTo>
                  <a:lnTo>
                    <a:pt x="0" y="6616"/>
                  </a:lnTo>
                  <a:cubicBezTo>
                    <a:pt x="0" y="6805"/>
                    <a:pt x="126" y="6963"/>
                    <a:pt x="284" y="6963"/>
                  </a:cubicBezTo>
                  <a:lnTo>
                    <a:pt x="1197" y="7120"/>
                  </a:lnTo>
                  <a:cubicBezTo>
                    <a:pt x="1292" y="7593"/>
                    <a:pt x="1512" y="8002"/>
                    <a:pt x="1733" y="8412"/>
                  </a:cubicBezTo>
                  <a:lnTo>
                    <a:pt x="1229" y="9168"/>
                  </a:lnTo>
                  <a:cubicBezTo>
                    <a:pt x="1103" y="9263"/>
                    <a:pt x="1166" y="9483"/>
                    <a:pt x="1260" y="9578"/>
                  </a:cubicBezTo>
                  <a:lnTo>
                    <a:pt x="2269" y="10586"/>
                  </a:lnTo>
                  <a:cubicBezTo>
                    <a:pt x="2321" y="10638"/>
                    <a:pt x="2411" y="10661"/>
                    <a:pt x="2497" y="10661"/>
                  </a:cubicBezTo>
                  <a:cubicBezTo>
                    <a:pt x="2568" y="10661"/>
                    <a:pt x="2636" y="10646"/>
                    <a:pt x="2678" y="10617"/>
                  </a:cubicBezTo>
                  <a:lnTo>
                    <a:pt x="3434" y="10113"/>
                  </a:lnTo>
                  <a:cubicBezTo>
                    <a:pt x="3844" y="10334"/>
                    <a:pt x="4253" y="10554"/>
                    <a:pt x="4726" y="10649"/>
                  </a:cubicBezTo>
                  <a:lnTo>
                    <a:pt x="4884" y="11562"/>
                  </a:lnTo>
                  <a:cubicBezTo>
                    <a:pt x="4947" y="11720"/>
                    <a:pt x="5041" y="11846"/>
                    <a:pt x="5262" y="11846"/>
                  </a:cubicBezTo>
                  <a:lnTo>
                    <a:pt x="6616" y="11846"/>
                  </a:lnTo>
                  <a:cubicBezTo>
                    <a:pt x="6774" y="11846"/>
                    <a:pt x="6931" y="11720"/>
                    <a:pt x="6994" y="11562"/>
                  </a:cubicBezTo>
                  <a:lnTo>
                    <a:pt x="7152" y="10649"/>
                  </a:lnTo>
                  <a:cubicBezTo>
                    <a:pt x="7624" y="10523"/>
                    <a:pt x="8034" y="10334"/>
                    <a:pt x="8444" y="10113"/>
                  </a:cubicBezTo>
                  <a:lnTo>
                    <a:pt x="9200" y="10617"/>
                  </a:lnTo>
                  <a:cubicBezTo>
                    <a:pt x="9242" y="10646"/>
                    <a:pt x="9310" y="10661"/>
                    <a:pt x="9381" y="10661"/>
                  </a:cubicBezTo>
                  <a:cubicBezTo>
                    <a:pt x="9467" y="10661"/>
                    <a:pt x="9557" y="10638"/>
                    <a:pt x="9609" y="10586"/>
                  </a:cubicBezTo>
                  <a:lnTo>
                    <a:pt x="10617" y="9578"/>
                  </a:lnTo>
                  <a:cubicBezTo>
                    <a:pt x="10712" y="9483"/>
                    <a:pt x="10712" y="9263"/>
                    <a:pt x="10649" y="9168"/>
                  </a:cubicBezTo>
                  <a:lnTo>
                    <a:pt x="10145" y="8412"/>
                  </a:lnTo>
                  <a:cubicBezTo>
                    <a:pt x="10365" y="8002"/>
                    <a:pt x="10554" y="7593"/>
                    <a:pt x="10680" y="7120"/>
                  </a:cubicBezTo>
                  <a:lnTo>
                    <a:pt x="11594" y="6963"/>
                  </a:lnTo>
                  <a:cubicBezTo>
                    <a:pt x="11752" y="6900"/>
                    <a:pt x="11878" y="6805"/>
                    <a:pt x="11878" y="6616"/>
                  </a:cubicBezTo>
                  <a:lnTo>
                    <a:pt x="11878" y="5230"/>
                  </a:lnTo>
                  <a:cubicBezTo>
                    <a:pt x="11878" y="5072"/>
                    <a:pt x="11752" y="4915"/>
                    <a:pt x="11594" y="4883"/>
                  </a:cubicBezTo>
                  <a:lnTo>
                    <a:pt x="10680" y="4726"/>
                  </a:lnTo>
                  <a:cubicBezTo>
                    <a:pt x="10554" y="4253"/>
                    <a:pt x="10365" y="3812"/>
                    <a:pt x="10145" y="3403"/>
                  </a:cubicBezTo>
                  <a:lnTo>
                    <a:pt x="10649" y="2678"/>
                  </a:lnTo>
                  <a:cubicBezTo>
                    <a:pt x="10775" y="2552"/>
                    <a:pt x="10712" y="2363"/>
                    <a:pt x="10617" y="2237"/>
                  </a:cubicBezTo>
                  <a:lnTo>
                    <a:pt x="9609" y="1260"/>
                  </a:lnTo>
                  <a:cubicBezTo>
                    <a:pt x="9554" y="1187"/>
                    <a:pt x="9455" y="1156"/>
                    <a:pt x="9364" y="1156"/>
                  </a:cubicBezTo>
                  <a:cubicBezTo>
                    <a:pt x="9300" y="1156"/>
                    <a:pt x="9239" y="1171"/>
                    <a:pt x="9200" y="1197"/>
                  </a:cubicBezTo>
                  <a:lnTo>
                    <a:pt x="8444" y="1733"/>
                  </a:lnTo>
                  <a:cubicBezTo>
                    <a:pt x="8034" y="1481"/>
                    <a:pt x="7624" y="1292"/>
                    <a:pt x="7152" y="1166"/>
                  </a:cubicBezTo>
                  <a:lnTo>
                    <a:pt x="6994" y="252"/>
                  </a:lnTo>
                  <a:cubicBezTo>
                    <a:pt x="6931" y="95"/>
                    <a:pt x="6837" y="0"/>
                    <a:pt x="661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76" name="Google Shape;7137;p86">
              <a:extLst>
                <a:ext uri="{FF2B5EF4-FFF2-40B4-BE49-F238E27FC236}">
                  <a16:creationId xmlns:a16="http://schemas.microsoft.com/office/drawing/2014/main" id="{48971071-B7F5-2861-1458-2D30C13736CF}"/>
                </a:ext>
              </a:extLst>
            </p:cNvPr>
            <p:cNvSpPr/>
            <p:nvPr/>
          </p:nvSpPr>
          <p:spPr>
            <a:xfrm>
              <a:off x="1399850" y="3426550"/>
              <a:ext cx="116600" cy="52800"/>
            </a:xfrm>
            <a:custGeom>
              <a:avLst/>
              <a:gdLst/>
              <a:ahLst/>
              <a:cxnLst/>
              <a:rect l="l" t="t" r="r" b="b"/>
              <a:pathLst>
                <a:path w="4664" h="2112" extrusionOk="0">
                  <a:moveTo>
                    <a:pt x="725" y="0"/>
                  </a:moveTo>
                  <a:cubicBezTo>
                    <a:pt x="410" y="252"/>
                    <a:pt x="127" y="662"/>
                    <a:pt x="1" y="1103"/>
                  </a:cubicBezTo>
                  <a:cubicBezTo>
                    <a:pt x="599" y="1733"/>
                    <a:pt x="1387" y="2111"/>
                    <a:pt x="2332" y="2111"/>
                  </a:cubicBezTo>
                  <a:cubicBezTo>
                    <a:pt x="3246" y="2111"/>
                    <a:pt x="4065" y="1733"/>
                    <a:pt x="4664" y="1103"/>
                  </a:cubicBezTo>
                  <a:cubicBezTo>
                    <a:pt x="4538" y="662"/>
                    <a:pt x="4254" y="252"/>
                    <a:pt x="3939" y="0"/>
                  </a:cubicBezTo>
                  <a:cubicBezTo>
                    <a:pt x="3561" y="473"/>
                    <a:pt x="2994" y="788"/>
                    <a:pt x="2332" y="788"/>
                  </a:cubicBezTo>
                  <a:cubicBezTo>
                    <a:pt x="1702" y="788"/>
                    <a:pt x="1103" y="473"/>
                    <a:pt x="72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grpSp>
      <p:grpSp>
        <p:nvGrpSpPr>
          <p:cNvPr id="88" name="Google Shape;6772;p85">
            <a:extLst>
              <a:ext uri="{FF2B5EF4-FFF2-40B4-BE49-F238E27FC236}">
                <a16:creationId xmlns:a16="http://schemas.microsoft.com/office/drawing/2014/main" id="{701118DC-412F-6220-9D15-6EA6D901C998}"/>
              </a:ext>
            </a:extLst>
          </p:cNvPr>
          <p:cNvGrpSpPr/>
          <p:nvPr/>
        </p:nvGrpSpPr>
        <p:grpSpPr>
          <a:xfrm>
            <a:off x="9220727" y="1852391"/>
            <a:ext cx="469213" cy="469173"/>
            <a:chOff x="-25094250" y="3547050"/>
            <a:chExt cx="295400" cy="295375"/>
          </a:xfrm>
          <a:solidFill>
            <a:schemeClr val="accent6"/>
          </a:solidFill>
        </p:grpSpPr>
        <p:sp>
          <p:nvSpPr>
            <p:cNvPr id="89" name="Google Shape;6773;p85">
              <a:extLst>
                <a:ext uri="{FF2B5EF4-FFF2-40B4-BE49-F238E27FC236}">
                  <a16:creationId xmlns:a16="http://schemas.microsoft.com/office/drawing/2014/main" id="{333A8883-D752-A201-043E-CB131F1D051D}"/>
                </a:ext>
              </a:extLst>
            </p:cNvPr>
            <p:cNvSpPr/>
            <p:nvPr/>
          </p:nvSpPr>
          <p:spPr>
            <a:xfrm>
              <a:off x="-24990275" y="3580925"/>
              <a:ext cx="17350" cy="17350"/>
            </a:xfrm>
            <a:custGeom>
              <a:avLst/>
              <a:gdLst/>
              <a:ahLst/>
              <a:cxnLst/>
              <a:rect l="l" t="t" r="r" b="b"/>
              <a:pathLst>
                <a:path w="694" h="694" extrusionOk="0">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90" name="Google Shape;6774;p85">
              <a:extLst>
                <a:ext uri="{FF2B5EF4-FFF2-40B4-BE49-F238E27FC236}">
                  <a16:creationId xmlns:a16="http://schemas.microsoft.com/office/drawing/2014/main" id="{453DE08D-39B7-F6DE-ABFE-E3A28128CEAE}"/>
                </a:ext>
              </a:extLst>
            </p:cNvPr>
            <p:cNvSpPr/>
            <p:nvPr/>
          </p:nvSpPr>
          <p:spPr>
            <a:xfrm>
              <a:off x="-25041475" y="3668350"/>
              <a:ext cx="52025" cy="52000"/>
            </a:xfrm>
            <a:custGeom>
              <a:avLst/>
              <a:gdLst/>
              <a:ahLst/>
              <a:cxnLst/>
              <a:rect l="l" t="t" r="r" b="b"/>
              <a:pathLst>
                <a:path w="2081" h="2080" extrusionOk="0">
                  <a:moveTo>
                    <a:pt x="1" y="0"/>
                  </a:moveTo>
                  <a:lnTo>
                    <a:pt x="1" y="2080"/>
                  </a:lnTo>
                  <a:lnTo>
                    <a:pt x="2080" y="2080"/>
                  </a:lnTo>
                  <a:lnTo>
                    <a:pt x="2080"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91" name="Google Shape;6775;p85">
              <a:extLst>
                <a:ext uri="{FF2B5EF4-FFF2-40B4-BE49-F238E27FC236}">
                  <a16:creationId xmlns:a16="http://schemas.microsoft.com/office/drawing/2014/main" id="{C5FDA5AB-A212-8173-B902-97F14136001D}"/>
                </a:ext>
              </a:extLst>
            </p:cNvPr>
            <p:cNvSpPr/>
            <p:nvPr/>
          </p:nvSpPr>
          <p:spPr>
            <a:xfrm>
              <a:off x="-25094250" y="3547050"/>
              <a:ext cx="224500" cy="295375"/>
            </a:xfrm>
            <a:custGeom>
              <a:avLst/>
              <a:gdLst/>
              <a:ahLst/>
              <a:cxnLst/>
              <a:rect l="l" t="t" r="r" b="b"/>
              <a:pathLst>
                <a:path w="8980" h="11815" extrusionOk="0">
                  <a:moveTo>
                    <a:pt x="4538" y="694"/>
                  </a:moveTo>
                  <a:cubicBezTo>
                    <a:pt x="5136" y="694"/>
                    <a:pt x="5577" y="1166"/>
                    <a:pt x="5577" y="1702"/>
                  </a:cubicBezTo>
                  <a:cubicBezTo>
                    <a:pt x="5577" y="1891"/>
                    <a:pt x="5735" y="2048"/>
                    <a:pt x="5924" y="2048"/>
                  </a:cubicBezTo>
                  <a:lnTo>
                    <a:pt x="6649" y="2048"/>
                  </a:lnTo>
                  <a:cubicBezTo>
                    <a:pt x="6838" y="2048"/>
                    <a:pt x="6995" y="2206"/>
                    <a:pt x="6995" y="2426"/>
                  </a:cubicBezTo>
                  <a:lnTo>
                    <a:pt x="6995" y="2773"/>
                  </a:lnTo>
                  <a:lnTo>
                    <a:pt x="2143" y="2773"/>
                  </a:lnTo>
                  <a:lnTo>
                    <a:pt x="2143" y="2426"/>
                  </a:lnTo>
                  <a:lnTo>
                    <a:pt x="2112" y="2426"/>
                  </a:lnTo>
                  <a:cubicBezTo>
                    <a:pt x="2112" y="2206"/>
                    <a:pt x="2269" y="2048"/>
                    <a:pt x="2458" y="2048"/>
                  </a:cubicBezTo>
                  <a:lnTo>
                    <a:pt x="3183" y="2048"/>
                  </a:lnTo>
                  <a:cubicBezTo>
                    <a:pt x="3372" y="2048"/>
                    <a:pt x="3530" y="1891"/>
                    <a:pt x="3530" y="1702"/>
                  </a:cubicBezTo>
                  <a:cubicBezTo>
                    <a:pt x="3530" y="1103"/>
                    <a:pt x="4002" y="694"/>
                    <a:pt x="4538" y="694"/>
                  </a:cubicBezTo>
                  <a:close/>
                  <a:moveTo>
                    <a:pt x="7310" y="4159"/>
                  </a:moveTo>
                  <a:cubicBezTo>
                    <a:pt x="7499" y="4159"/>
                    <a:pt x="7657" y="4317"/>
                    <a:pt x="7657" y="4506"/>
                  </a:cubicBezTo>
                  <a:cubicBezTo>
                    <a:pt x="7657" y="4695"/>
                    <a:pt x="7499" y="4852"/>
                    <a:pt x="7310" y="4852"/>
                  </a:cubicBezTo>
                  <a:lnTo>
                    <a:pt x="5924" y="4852"/>
                  </a:lnTo>
                  <a:cubicBezTo>
                    <a:pt x="5735" y="4852"/>
                    <a:pt x="5577" y="4695"/>
                    <a:pt x="5577" y="4506"/>
                  </a:cubicBezTo>
                  <a:cubicBezTo>
                    <a:pt x="5577" y="4317"/>
                    <a:pt x="5735" y="4159"/>
                    <a:pt x="5924" y="4159"/>
                  </a:cubicBezTo>
                  <a:close/>
                  <a:moveTo>
                    <a:pt x="7310" y="5514"/>
                  </a:moveTo>
                  <a:cubicBezTo>
                    <a:pt x="7499" y="5514"/>
                    <a:pt x="7657" y="5671"/>
                    <a:pt x="7657" y="5892"/>
                  </a:cubicBezTo>
                  <a:cubicBezTo>
                    <a:pt x="7657" y="6081"/>
                    <a:pt x="7499" y="6238"/>
                    <a:pt x="7310" y="6238"/>
                  </a:cubicBezTo>
                  <a:lnTo>
                    <a:pt x="5924" y="6238"/>
                  </a:lnTo>
                  <a:cubicBezTo>
                    <a:pt x="5735" y="6238"/>
                    <a:pt x="5577" y="6081"/>
                    <a:pt x="5577" y="5892"/>
                  </a:cubicBezTo>
                  <a:cubicBezTo>
                    <a:pt x="5577" y="5671"/>
                    <a:pt x="5735" y="5514"/>
                    <a:pt x="5924" y="5514"/>
                  </a:cubicBezTo>
                  <a:close/>
                  <a:moveTo>
                    <a:pt x="4506" y="4159"/>
                  </a:moveTo>
                  <a:cubicBezTo>
                    <a:pt x="4695" y="4159"/>
                    <a:pt x="4853" y="4317"/>
                    <a:pt x="4853" y="4506"/>
                  </a:cubicBezTo>
                  <a:lnTo>
                    <a:pt x="4853" y="7247"/>
                  </a:lnTo>
                  <a:cubicBezTo>
                    <a:pt x="4853" y="7467"/>
                    <a:pt x="4695" y="7593"/>
                    <a:pt x="4506" y="7593"/>
                  </a:cubicBezTo>
                  <a:lnTo>
                    <a:pt x="1734" y="7593"/>
                  </a:lnTo>
                  <a:cubicBezTo>
                    <a:pt x="1545" y="7593"/>
                    <a:pt x="1387" y="7467"/>
                    <a:pt x="1387" y="7247"/>
                  </a:cubicBezTo>
                  <a:lnTo>
                    <a:pt x="1387" y="4506"/>
                  </a:lnTo>
                  <a:cubicBezTo>
                    <a:pt x="1387" y="4317"/>
                    <a:pt x="1545" y="4159"/>
                    <a:pt x="1734" y="4159"/>
                  </a:cubicBezTo>
                  <a:close/>
                  <a:moveTo>
                    <a:pt x="7310" y="6900"/>
                  </a:moveTo>
                  <a:cubicBezTo>
                    <a:pt x="7499" y="6900"/>
                    <a:pt x="7657" y="7058"/>
                    <a:pt x="7657" y="7247"/>
                  </a:cubicBezTo>
                  <a:cubicBezTo>
                    <a:pt x="7657" y="7467"/>
                    <a:pt x="7499" y="7593"/>
                    <a:pt x="7310" y="7593"/>
                  </a:cubicBezTo>
                  <a:lnTo>
                    <a:pt x="5924" y="7593"/>
                  </a:lnTo>
                  <a:cubicBezTo>
                    <a:pt x="5735" y="7593"/>
                    <a:pt x="5577" y="7467"/>
                    <a:pt x="5577" y="7247"/>
                  </a:cubicBezTo>
                  <a:cubicBezTo>
                    <a:pt x="5577" y="7058"/>
                    <a:pt x="5735" y="6900"/>
                    <a:pt x="5924" y="6900"/>
                  </a:cubicBezTo>
                  <a:close/>
                  <a:moveTo>
                    <a:pt x="7310" y="8318"/>
                  </a:moveTo>
                  <a:cubicBezTo>
                    <a:pt x="7499" y="8318"/>
                    <a:pt x="7657" y="8475"/>
                    <a:pt x="7657" y="8664"/>
                  </a:cubicBezTo>
                  <a:cubicBezTo>
                    <a:pt x="7657" y="8853"/>
                    <a:pt x="7499" y="9011"/>
                    <a:pt x="7310" y="9011"/>
                  </a:cubicBezTo>
                  <a:lnTo>
                    <a:pt x="1734" y="9011"/>
                  </a:lnTo>
                  <a:cubicBezTo>
                    <a:pt x="1545" y="9011"/>
                    <a:pt x="1387" y="8853"/>
                    <a:pt x="1387" y="8664"/>
                  </a:cubicBezTo>
                  <a:cubicBezTo>
                    <a:pt x="1387" y="8475"/>
                    <a:pt x="1545" y="8318"/>
                    <a:pt x="1734" y="8318"/>
                  </a:cubicBezTo>
                  <a:close/>
                  <a:moveTo>
                    <a:pt x="7310" y="9704"/>
                  </a:moveTo>
                  <a:cubicBezTo>
                    <a:pt x="7499" y="9704"/>
                    <a:pt x="7657" y="9861"/>
                    <a:pt x="7657" y="10050"/>
                  </a:cubicBezTo>
                  <a:cubicBezTo>
                    <a:pt x="7657" y="10240"/>
                    <a:pt x="7499" y="10397"/>
                    <a:pt x="7310" y="10397"/>
                  </a:cubicBezTo>
                  <a:lnTo>
                    <a:pt x="1734" y="10397"/>
                  </a:lnTo>
                  <a:cubicBezTo>
                    <a:pt x="1545" y="10397"/>
                    <a:pt x="1387" y="10240"/>
                    <a:pt x="1387" y="10050"/>
                  </a:cubicBezTo>
                  <a:cubicBezTo>
                    <a:pt x="1387" y="9861"/>
                    <a:pt x="1545" y="9704"/>
                    <a:pt x="1734" y="9704"/>
                  </a:cubicBezTo>
                  <a:close/>
                  <a:moveTo>
                    <a:pt x="4506" y="0"/>
                  </a:moveTo>
                  <a:cubicBezTo>
                    <a:pt x="3687" y="0"/>
                    <a:pt x="2962" y="599"/>
                    <a:pt x="2805" y="1387"/>
                  </a:cubicBezTo>
                  <a:lnTo>
                    <a:pt x="2427" y="1387"/>
                  </a:lnTo>
                  <a:cubicBezTo>
                    <a:pt x="1986" y="1387"/>
                    <a:pt x="1576" y="1670"/>
                    <a:pt x="1419" y="2080"/>
                  </a:cubicBezTo>
                  <a:lnTo>
                    <a:pt x="1041" y="2080"/>
                  </a:lnTo>
                  <a:cubicBezTo>
                    <a:pt x="442" y="2080"/>
                    <a:pt x="1" y="2552"/>
                    <a:pt x="1" y="3119"/>
                  </a:cubicBezTo>
                  <a:lnTo>
                    <a:pt x="1" y="10807"/>
                  </a:lnTo>
                  <a:cubicBezTo>
                    <a:pt x="1" y="11342"/>
                    <a:pt x="474" y="11815"/>
                    <a:pt x="1041" y="11815"/>
                  </a:cubicBezTo>
                  <a:lnTo>
                    <a:pt x="7972" y="11815"/>
                  </a:lnTo>
                  <a:cubicBezTo>
                    <a:pt x="8570" y="11815"/>
                    <a:pt x="8980" y="11342"/>
                    <a:pt x="8980" y="10807"/>
                  </a:cubicBezTo>
                  <a:lnTo>
                    <a:pt x="8980" y="3119"/>
                  </a:lnTo>
                  <a:cubicBezTo>
                    <a:pt x="8980" y="2521"/>
                    <a:pt x="8507" y="2080"/>
                    <a:pt x="7972" y="2080"/>
                  </a:cubicBezTo>
                  <a:lnTo>
                    <a:pt x="7562" y="2080"/>
                  </a:lnTo>
                  <a:cubicBezTo>
                    <a:pt x="7405" y="1702"/>
                    <a:pt x="7058" y="1387"/>
                    <a:pt x="6585" y="1387"/>
                  </a:cubicBezTo>
                  <a:lnTo>
                    <a:pt x="6207" y="1387"/>
                  </a:lnTo>
                  <a:cubicBezTo>
                    <a:pt x="6050" y="599"/>
                    <a:pt x="5325" y="0"/>
                    <a:pt x="450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92" name="Google Shape;6776;p85">
              <a:extLst>
                <a:ext uri="{FF2B5EF4-FFF2-40B4-BE49-F238E27FC236}">
                  <a16:creationId xmlns:a16="http://schemas.microsoft.com/office/drawing/2014/main" id="{E1F15331-5BF7-35D0-DCB6-FD7BD1190074}"/>
                </a:ext>
              </a:extLst>
            </p:cNvPr>
            <p:cNvSpPr/>
            <p:nvPr/>
          </p:nvSpPr>
          <p:spPr>
            <a:xfrm>
              <a:off x="-24851650" y="3582300"/>
              <a:ext cx="52800" cy="190825"/>
            </a:xfrm>
            <a:custGeom>
              <a:avLst/>
              <a:gdLst/>
              <a:ahLst/>
              <a:cxnLst/>
              <a:rect l="l" t="t" r="r" b="b"/>
              <a:pathLst>
                <a:path w="2112" h="7633" extrusionOk="0">
                  <a:moveTo>
                    <a:pt x="1060" y="0"/>
                  </a:moveTo>
                  <a:cubicBezTo>
                    <a:pt x="930" y="0"/>
                    <a:pt x="804" y="55"/>
                    <a:pt x="757" y="166"/>
                  </a:cubicBezTo>
                  <a:lnTo>
                    <a:pt x="32" y="1552"/>
                  </a:lnTo>
                  <a:cubicBezTo>
                    <a:pt x="0" y="1583"/>
                    <a:pt x="0" y="1678"/>
                    <a:pt x="0" y="1709"/>
                  </a:cubicBezTo>
                  <a:lnTo>
                    <a:pt x="0" y="7632"/>
                  </a:lnTo>
                  <a:lnTo>
                    <a:pt x="2080" y="7632"/>
                  </a:lnTo>
                  <a:lnTo>
                    <a:pt x="2080" y="1709"/>
                  </a:lnTo>
                  <a:lnTo>
                    <a:pt x="2111" y="1709"/>
                  </a:lnTo>
                  <a:cubicBezTo>
                    <a:pt x="2111" y="1678"/>
                    <a:pt x="2111" y="1583"/>
                    <a:pt x="2080" y="1552"/>
                  </a:cubicBezTo>
                  <a:lnTo>
                    <a:pt x="1387" y="166"/>
                  </a:lnTo>
                  <a:cubicBezTo>
                    <a:pt x="1324" y="55"/>
                    <a:pt x="1190" y="0"/>
                    <a:pt x="106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93" name="Google Shape;6777;p85">
              <a:extLst>
                <a:ext uri="{FF2B5EF4-FFF2-40B4-BE49-F238E27FC236}">
                  <a16:creationId xmlns:a16="http://schemas.microsoft.com/office/drawing/2014/main" id="{59BEE725-2244-7A83-6B6E-1338AA8BE7FE}"/>
                </a:ext>
              </a:extLst>
            </p:cNvPr>
            <p:cNvSpPr/>
            <p:nvPr/>
          </p:nvSpPr>
          <p:spPr>
            <a:xfrm>
              <a:off x="-24850875" y="3788050"/>
              <a:ext cx="52025" cy="53600"/>
            </a:xfrm>
            <a:custGeom>
              <a:avLst/>
              <a:gdLst/>
              <a:ahLst/>
              <a:cxnLst/>
              <a:rect l="l" t="t" r="r" b="b"/>
              <a:pathLst>
                <a:path w="2081" h="2144" extrusionOk="0">
                  <a:moveTo>
                    <a:pt x="1" y="1"/>
                  </a:moveTo>
                  <a:lnTo>
                    <a:pt x="1" y="1104"/>
                  </a:lnTo>
                  <a:lnTo>
                    <a:pt x="64" y="1104"/>
                  </a:lnTo>
                  <a:cubicBezTo>
                    <a:pt x="64" y="1702"/>
                    <a:pt x="505" y="2143"/>
                    <a:pt x="1072" y="2143"/>
                  </a:cubicBezTo>
                  <a:cubicBezTo>
                    <a:pt x="1671" y="2143"/>
                    <a:pt x="2080" y="1671"/>
                    <a:pt x="2080" y="1104"/>
                  </a:cubicBezTo>
                  <a:lnTo>
                    <a:pt x="2080"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grpSp>
      <p:pic>
        <p:nvPicPr>
          <p:cNvPr id="95" name="Picture 94">
            <a:extLst>
              <a:ext uri="{FF2B5EF4-FFF2-40B4-BE49-F238E27FC236}">
                <a16:creationId xmlns:a16="http://schemas.microsoft.com/office/drawing/2014/main" id="{A00C34C8-49CC-3CEC-5B07-8D29ED8B5C27}"/>
              </a:ext>
            </a:extLst>
          </p:cNvPr>
          <p:cNvPicPr>
            <a:picLocks noChangeAspect="1"/>
          </p:cNvPicPr>
          <p:nvPr/>
        </p:nvPicPr>
        <p:blipFill>
          <a:blip r:embed="rId3"/>
          <a:stretch>
            <a:fillRect/>
          </a:stretch>
        </p:blipFill>
        <p:spPr>
          <a:xfrm>
            <a:off x="1708140" y="3372022"/>
            <a:ext cx="10163869" cy="3106977"/>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cxnSp>
        <p:nvCxnSpPr>
          <p:cNvPr id="96" name="Straight Connector 95">
            <a:extLst>
              <a:ext uri="{FF2B5EF4-FFF2-40B4-BE49-F238E27FC236}">
                <a16:creationId xmlns:a16="http://schemas.microsoft.com/office/drawing/2014/main" id="{D7D9A8B6-0373-6E30-F2CC-33CFBB8DDEEC}"/>
              </a:ext>
            </a:extLst>
          </p:cNvPr>
          <p:cNvCxnSpPr>
            <a:cxnSpLocks/>
          </p:cNvCxnSpPr>
          <p:nvPr/>
        </p:nvCxnSpPr>
        <p:spPr>
          <a:xfrm flipV="1">
            <a:off x="947133" y="2235195"/>
            <a:ext cx="0" cy="1961112"/>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95CD79A-D785-5BE3-BD6F-CD51602E887B}"/>
              </a:ext>
            </a:extLst>
          </p:cNvPr>
          <p:cNvCxnSpPr>
            <a:cxnSpLocks/>
          </p:cNvCxnSpPr>
          <p:nvPr/>
        </p:nvCxnSpPr>
        <p:spPr>
          <a:xfrm flipH="1">
            <a:off x="872107" y="4196307"/>
            <a:ext cx="44687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01" name="Google Shape;2207;p78">
            <a:extLst>
              <a:ext uri="{FF2B5EF4-FFF2-40B4-BE49-F238E27FC236}">
                <a16:creationId xmlns:a16="http://schemas.microsoft.com/office/drawing/2014/main" id="{55D22C3F-0655-585D-3B13-920B7F9A6584}"/>
              </a:ext>
            </a:extLst>
          </p:cNvPr>
          <p:cNvSpPr/>
          <p:nvPr/>
        </p:nvSpPr>
        <p:spPr>
          <a:xfrm>
            <a:off x="1232150" y="4068754"/>
            <a:ext cx="290548" cy="255105"/>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002060"/>
          </a:solidFill>
          <a:ln>
            <a:solidFill>
              <a:srgbClr val="002060"/>
            </a:solidFill>
          </a:ln>
          <a:effectLst>
            <a:outerShdw blurRad="50800" dist="38100" dir="5400000" algn="t"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grpSp>
        <p:nvGrpSpPr>
          <p:cNvPr id="2" name="Google Shape;11121;p137">
            <a:extLst>
              <a:ext uri="{FF2B5EF4-FFF2-40B4-BE49-F238E27FC236}">
                <a16:creationId xmlns:a16="http://schemas.microsoft.com/office/drawing/2014/main" id="{46EC389A-3F5A-550D-ACBD-20A7DE74E8C6}"/>
              </a:ext>
            </a:extLst>
          </p:cNvPr>
          <p:cNvGrpSpPr/>
          <p:nvPr/>
        </p:nvGrpSpPr>
        <p:grpSpPr>
          <a:xfrm>
            <a:off x="282277" y="170974"/>
            <a:ext cx="589831" cy="561033"/>
            <a:chOff x="-6690625" y="3631325"/>
            <a:chExt cx="307225" cy="292225"/>
          </a:xfrm>
          <a:solidFill>
            <a:srgbClr val="002060"/>
          </a:solidFill>
        </p:grpSpPr>
        <p:sp>
          <p:nvSpPr>
            <p:cNvPr id="3" name="Google Shape;11122;p137">
              <a:extLst>
                <a:ext uri="{FF2B5EF4-FFF2-40B4-BE49-F238E27FC236}">
                  <a16:creationId xmlns:a16="http://schemas.microsoft.com/office/drawing/2014/main" id="{7B6B442B-9CF8-6063-EC1D-96BC74628357}"/>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4" name="Google Shape;11123;p137">
              <a:extLst>
                <a:ext uri="{FF2B5EF4-FFF2-40B4-BE49-F238E27FC236}">
                  <a16:creationId xmlns:a16="http://schemas.microsoft.com/office/drawing/2014/main" id="{CF544714-2D6A-7ED2-6ABD-16EF648EBFC5}"/>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2" name="Google Shape;11124;p137">
              <a:extLst>
                <a:ext uri="{FF2B5EF4-FFF2-40B4-BE49-F238E27FC236}">
                  <a16:creationId xmlns:a16="http://schemas.microsoft.com/office/drawing/2014/main" id="{7BD199B6-D896-1074-871B-7F2617D38F10}"/>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3" name="Google Shape;11125;p137">
              <a:extLst>
                <a:ext uri="{FF2B5EF4-FFF2-40B4-BE49-F238E27FC236}">
                  <a16:creationId xmlns:a16="http://schemas.microsoft.com/office/drawing/2014/main" id="{B3A1CA66-BB28-12C8-D0DD-AF58BCFC3149}"/>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4" name="Google Shape;11126;p137">
              <a:extLst>
                <a:ext uri="{FF2B5EF4-FFF2-40B4-BE49-F238E27FC236}">
                  <a16:creationId xmlns:a16="http://schemas.microsoft.com/office/drawing/2014/main" id="{2D58A636-36EC-890A-9A3D-00BC59AD0B75}"/>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B6D3FBE1-907C-CD90-2B42-49722CCD9F41}"/>
              </a:ext>
            </a:extLst>
          </p:cNvPr>
          <p:cNvGrpSpPr/>
          <p:nvPr/>
        </p:nvGrpSpPr>
        <p:grpSpPr>
          <a:xfrm>
            <a:off x="447913" y="984426"/>
            <a:ext cx="10218987" cy="1969423"/>
            <a:chOff x="335934" y="688399"/>
            <a:chExt cx="7664240" cy="1477067"/>
          </a:xfrm>
        </p:grpSpPr>
        <p:sp>
          <p:nvSpPr>
            <p:cNvPr id="17" name="Rectangle: Rounded Corners 16">
              <a:extLst>
                <a:ext uri="{FF2B5EF4-FFF2-40B4-BE49-F238E27FC236}">
                  <a16:creationId xmlns:a16="http://schemas.microsoft.com/office/drawing/2014/main" id="{73DAF4E8-FEBA-525E-F612-6ABE79838730}"/>
                </a:ext>
              </a:extLst>
            </p:cNvPr>
            <p:cNvSpPr/>
            <p:nvPr/>
          </p:nvSpPr>
          <p:spPr>
            <a:xfrm>
              <a:off x="335934" y="754300"/>
              <a:ext cx="7664240" cy="1411166"/>
            </a:xfrm>
            <a:prstGeom prst="roundRect">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8C6B1"/>
                </a:solidFill>
                <a:effectLst/>
                <a:uLnTx/>
                <a:uFillTx/>
                <a:latin typeface="Aptos" panose="020B0004020202020204" pitchFamily="34" charset="0"/>
                <a:ea typeface="+mn-ea"/>
                <a:cs typeface="+mn-cs"/>
                <a:sym typeface="Arial"/>
              </a:endParaRPr>
            </a:p>
          </p:txBody>
        </p:sp>
        <p:sp>
          <p:nvSpPr>
            <p:cNvPr id="30" name="TextBox 29">
              <a:extLst>
                <a:ext uri="{FF2B5EF4-FFF2-40B4-BE49-F238E27FC236}">
                  <a16:creationId xmlns:a16="http://schemas.microsoft.com/office/drawing/2014/main" id="{6D53F2DD-D3C6-232D-A6BF-6989BF186DE3}"/>
                </a:ext>
              </a:extLst>
            </p:cNvPr>
            <p:cNvSpPr txBox="1"/>
            <p:nvPr/>
          </p:nvSpPr>
          <p:spPr>
            <a:xfrm>
              <a:off x="380615" y="688399"/>
              <a:ext cx="1800980" cy="2847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2060"/>
                  </a:solidFill>
                  <a:effectLst/>
                  <a:uLnTx/>
                  <a:uFillTx/>
                  <a:latin typeface="Aptos" panose="020B0004020202020204" pitchFamily="34" charset="0"/>
                  <a:ea typeface="+mn-ea"/>
                  <a:cs typeface="Arial"/>
                  <a:sym typeface="Arial"/>
                </a:rPr>
                <a:t>MY LIBRARY</a:t>
              </a:r>
            </a:p>
          </p:txBody>
        </p:sp>
        <p:pic>
          <p:nvPicPr>
            <p:cNvPr id="7" name="Picture 6">
              <a:extLst>
                <a:ext uri="{FF2B5EF4-FFF2-40B4-BE49-F238E27FC236}">
                  <a16:creationId xmlns:a16="http://schemas.microsoft.com/office/drawing/2014/main" id="{9627136D-A590-D679-B575-82A9F94E5B37}"/>
                </a:ext>
              </a:extLst>
            </p:cNvPr>
            <p:cNvPicPr>
              <a:picLocks noChangeAspect="1"/>
            </p:cNvPicPr>
            <p:nvPr/>
          </p:nvPicPr>
          <p:blipFill>
            <a:blip r:embed="rId4"/>
            <a:srcRect t="27679" r="3093" b="5876"/>
            <a:stretch/>
          </p:blipFill>
          <p:spPr>
            <a:xfrm>
              <a:off x="518702" y="919993"/>
              <a:ext cx="7253698" cy="1177154"/>
            </a:xfrm>
            <a:prstGeom prst="rect">
              <a:avLst/>
            </a:prstGeom>
          </p:spPr>
        </p:pic>
      </p:grpSp>
    </p:spTree>
    <p:extLst>
      <p:ext uri="{BB962C8B-B14F-4D97-AF65-F5344CB8AC3E}">
        <p14:creationId xmlns:p14="http://schemas.microsoft.com/office/powerpoint/2010/main" val="536139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a:extLst>
            <a:ext uri="{FF2B5EF4-FFF2-40B4-BE49-F238E27FC236}">
              <a16:creationId xmlns:a16="http://schemas.microsoft.com/office/drawing/2014/main" id="{CE407BCF-FF2F-0875-8923-71FBDAABD2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72BFFF4-3F0C-C48A-3F6A-29626D071880}"/>
              </a:ext>
            </a:extLst>
          </p:cNvPr>
          <p:cNvSpPr txBox="1"/>
          <p:nvPr/>
        </p:nvSpPr>
        <p:spPr>
          <a:xfrm>
            <a:off x="788481" y="107928"/>
            <a:ext cx="10896033"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2060"/>
                </a:solidFill>
                <a:effectLst/>
                <a:uLnTx/>
                <a:uFillTx/>
                <a:latin typeface="Aptos" panose="020B0004020202020204" pitchFamily="34" charset="0"/>
                <a:ea typeface="+mn-ea"/>
                <a:cs typeface="Arial"/>
                <a:sym typeface="Arial"/>
              </a:rPr>
              <a:t>MY LIBRARY - </a:t>
            </a:r>
            <a:r>
              <a:rPr kumimoji="0" lang="en-US" sz="4000" b="0" i="0" u="none" strike="noStrike" kern="0" cap="none" spc="0" normalizeH="0" baseline="0" noProof="0" dirty="0">
                <a:ln>
                  <a:noFill/>
                </a:ln>
                <a:solidFill>
                  <a:srgbClr val="C00000"/>
                </a:solidFill>
                <a:effectLst/>
                <a:uLnTx/>
                <a:uFillTx/>
                <a:latin typeface="Aptos" panose="020B0004020202020204" pitchFamily="34" charset="0"/>
                <a:ea typeface="+mn-ea"/>
                <a:cs typeface="Arial"/>
                <a:sym typeface="Arial"/>
              </a:rPr>
              <a:t>Resources</a:t>
            </a:r>
            <a:endParaRPr kumimoji="0" lang="en-IN" sz="4000" b="0" i="0" u="none" strike="noStrike" kern="0" cap="none" spc="0" normalizeH="0" baseline="0" noProof="0" dirty="0">
              <a:ln>
                <a:noFill/>
              </a:ln>
              <a:solidFill>
                <a:srgbClr val="C00000"/>
              </a:solidFill>
              <a:effectLst/>
              <a:uLnTx/>
              <a:uFillTx/>
              <a:latin typeface="Aptos" panose="020B0004020202020204" pitchFamily="34" charset="0"/>
              <a:ea typeface="+mn-ea"/>
              <a:cs typeface="Arial"/>
              <a:sym typeface="Arial"/>
            </a:endParaRPr>
          </a:p>
        </p:txBody>
      </p:sp>
      <p:sp>
        <p:nvSpPr>
          <p:cNvPr id="31" name="TextBox 30">
            <a:extLst>
              <a:ext uri="{FF2B5EF4-FFF2-40B4-BE49-F238E27FC236}">
                <a16:creationId xmlns:a16="http://schemas.microsoft.com/office/drawing/2014/main" id="{C0414FE8-EE8A-00E1-40CE-77ADF3D20CDE}"/>
              </a:ext>
            </a:extLst>
          </p:cNvPr>
          <p:cNvSpPr txBox="1"/>
          <p:nvPr/>
        </p:nvSpPr>
        <p:spPr>
          <a:xfrm>
            <a:off x="1318979" y="2479370"/>
            <a:ext cx="909365"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ptos" panose="020B0004020202020204" pitchFamily="34" charset="0"/>
                <a:ea typeface="+mn-ea"/>
                <a:cs typeface="Arial"/>
                <a:sym typeface="Arial"/>
              </a:rPr>
              <a:t>Drive</a:t>
            </a:r>
          </a:p>
        </p:txBody>
      </p:sp>
      <p:sp>
        <p:nvSpPr>
          <p:cNvPr id="70" name="Rectangle: Rounded Corners 69">
            <a:extLst>
              <a:ext uri="{FF2B5EF4-FFF2-40B4-BE49-F238E27FC236}">
                <a16:creationId xmlns:a16="http://schemas.microsoft.com/office/drawing/2014/main" id="{DFF25D96-782C-0853-AB3E-9670A0C82C12}"/>
              </a:ext>
            </a:extLst>
          </p:cNvPr>
          <p:cNvSpPr/>
          <p:nvPr/>
        </p:nvSpPr>
        <p:spPr>
          <a:xfrm>
            <a:off x="1281177" y="1801155"/>
            <a:ext cx="853929" cy="65025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8C6B1"/>
              </a:solidFill>
              <a:effectLst/>
              <a:uLnTx/>
              <a:uFillTx/>
              <a:latin typeface="Aptos" panose="020B0004020202020204" pitchFamily="34" charset="0"/>
              <a:ea typeface="+mn-ea"/>
              <a:cs typeface="+mn-cs"/>
              <a:sym typeface="Arial"/>
            </a:endParaRPr>
          </a:p>
        </p:txBody>
      </p:sp>
      <p:grpSp>
        <p:nvGrpSpPr>
          <p:cNvPr id="73" name="Google Shape;7134;p86">
            <a:extLst>
              <a:ext uri="{FF2B5EF4-FFF2-40B4-BE49-F238E27FC236}">
                <a16:creationId xmlns:a16="http://schemas.microsoft.com/office/drawing/2014/main" id="{7224BE64-B421-4C9D-B2F9-EEA7956CA949}"/>
              </a:ext>
            </a:extLst>
          </p:cNvPr>
          <p:cNvGrpSpPr/>
          <p:nvPr/>
        </p:nvGrpSpPr>
        <p:grpSpPr>
          <a:xfrm>
            <a:off x="4027150" y="1865103"/>
            <a:ext cx="467993" cy="466732"/>
            <a:chOff x="1310075" y="3253275"/>
            <a:chExt cx="296950" cy="296150"/>
          </a:xfrm>
          <a:solidFill>
            <a:schemeClr val="accent6"/>
          </a:solidFill>
        </p:grpSpPr>
        <p:sp>
          <p:nvSpPr>
            <p:cNvPr id="74" name="Google Shape;7135;p86">
              <a:extLst>
                <a:ext uri="{FF2B5EF4-FFF2-40B4-BE49-F238E27FC236}">
                  <a16:creationId xmlns:a16="http://schemas.microsoft.com/office/drawing/2014/main" id="{D5B3F080-2FDE-BF8B-CD35-F5F3FD587BC3}"/>
                </a:ext>
              </a:extLst>
            </p:cNvPr>
            <p:cNvSpPr/>
            <p:nvPr/>
          </p:nvSpPr>
          <p:spPr>
            <a:xfrm>
              <a:off x="1423475" y="3359600"/>
              <a:ext cx="69350" cy="68550"/>
            </a:xfrm>
            <a:custGeom>
              <a:avLst/>
              <a:gdLst/>
              <a:ahLst/>
              <a:cxnLst/>
              <a:rect l="l" t="t" r="r" b="b"/>
              <a:pathLst>
                <a:path w="2774" h="2742"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75" name="Google Shape;7136;p86">
              <a:extLst>
                <a:ext uri="{FF2B5EF4-FFF2-40B4-BE49-F238E27FC236}">
                  <a16:creationId xmlns:a16="http://schemas.microsoft.com/office/drawing/2014/main" id="{C39D6C89-6405-0CC1-4D5C-6D19D55454F7}"/>
                </a:ext>
              </a:extLst>
            </p:cNvPr>
            <p:cNvSpPr/>
            <p:nvPr/>
          </p:nvSpPr>
          <p:spPr>
            <a:xfrm>
              <a:off x="1310075" y="3253275"/>
              <a:ext cx="296950" cy="296150"/>
            </a:xfrm>
            <a:custGeom>
              <a:avLst/>
              <a:gdLst/>
              <a:ahLst/>
              <a:cxnLst/>
              <a:rect l="l" t="t" r="r" b="b"/>
              <a:pathLst>
                <a:path w="11878" h="11846" extrusionOk="0">
                  <a:moveTo>
                    <a:pt x="5923" y="2111"/>
                  </a:moveTo>
                  <a:cubicBezTo>
                    <a:pt x="8003" y="2111"/>
                    <a:pt x="9735" y="3812"/>
                    <a:pt x="9735" y="5923"/>
                  </a:cubicBezTo>
                  <a:cubicBezTo>
                    <a:pt x="9735" y="8034"/>
                    <a:pt x="8034" y="9767"/>
                    <a:pt x="5923" y="9767"/>
                  </a:cubicBezTo>
                  <a:cubicBezTo>
                    <a:pt x="3844" y="9767"/>
                    <a:pt x="2080" y="8065"/>
                    <a:pt x="2080" y="5923"/>
                  </a:cubicBezTo>
                  <a:cubicBezTo>
                    <a:pt x="2111" y="3844"/>
                    <a:pt x="3844" y="2111"/>
                    <a:pt x="5923" y="2111"/>
                  </a:cubicBezTo>
                  <a:close/>
                  <a:moveTo>
                    <a:pt x="5262" y="0"/>
                  </a:moveTo>
                  <a:cubicBezTo>
                    <a:pt x="5104" y="0"/>
                    <a:pt x="4947" y="95"/>
                    <a:pt x="4884" y="252"/>
                  </a:cubicBezTo>
                  <a:lnTo>
                    <a:pt x="4726" y="1166"/>
                  </a:lnTo>
                  <a:cubicBezTo>
                    <a:pt x="4253" y="1292"/>
                    <a:pt x="3844" y="1481"/>
                    <a:pt x="3434" y="1733"/>
                  </a:cubicBezTo>
                  <a:lnTo>
                    <a:pt x="2678" y="1197"/>
                  </a:lnTo>
                  <a:cubicBezTo>
                    <a:pt x="2641" y="1160"/>
                    <a:pt x="2584" y="1142"/>
                    <a:pt x="2523" y="1142"/>
                  </a:cubicBezTo>
                  <a:cubicBezTo>
                    <a:pt x="2429" y="1142"/>
                    <a:pt x="2326" y="1184"/>
                    <a:pt x="2269" y="1260"/>
                  </a:cubicBezTo>
                  <a:lnTo>
                    <a:pt x="1260" y="2237"/>
                  </a:lnTo>
                  <a:cubicBezTo>
                    <a:pt x="1166" y="2363"/>
                    <a:pt x="1166" y="2552"/>
                    <a:pt x="1229" y="2678"/>
                  </a:cubicBezTo>
                  <a:lnTo>
                    <a:pt x="1733" y="3403"/>
                  </a:lnTo>
                  <a:cubicBezTo>
                    <a:pt x="1512" y="3812"/>
                    <a:pt x="1323" y="4253"/>
                    <a:pt x="1197" y="4726"/>
                  </a:cubicBezTo>
                  <a:lnTo>
                    <a:pt x="284" y="4883"/>
                  </a:lnTo>
                  <a:cubicBezTo>
                    <a:pt x="126" y="4915"/>
                    <a:pt x="0" y="5041"/>
                    <a:pt x="0" y="5230"/>
                  </a:cubicBezTo>
                  <a:lnTo>
                    <a:pt x="0" y="6616"/>
                  </a:lnTo>
                  <a:cubicBezTo>
                    <a:pt x="0" y="6805"/>
                    <a:pt x="126" y="6963"/>
                    <a:pt x="284" y="6963"/>
                  </a:cubicBezTo>
                  <a:lnTo>
                    <a:pt x="1197" y="7120"/>
                  </a:lnTo>
                  <a:cubicBezTo>
                    <a:pt x="1292" y="7593"/>
                    <a:pt x="1512" y="8002"/>
                    <a:pt x="1733" y="8412"/>
                  </a:cubicBezTo>
                  <a:lnTo>
                    <a:pt x="1229" y="9168"/>
                  </a:lnTo>
                  <a:cubicBezTo>
                    <a:pt x="1103" y="9263"/>
                    <a:pt x="1166" y="9483"/>
                    <a:pt x="1260" y="9578"/>
                  </a:cubicBezTo>
                  <a:lnTo>
                    <a:pt x="2269" y="10586"/>
                  </a:lnTo>
                  <a:cubicBezTo>
                    <a:pt x="2321" y="10638"/>
                    <a:pt x="2411" y="10661"/>
                    <a:pt x="2497" y="10661"/>
                  </a:cubicBezTo>
                  <a:cubicBezTo>
                    <a:pt x="2568" y="10661"/>
                    <a:pt x="2636" y="10646"/>
                    <a:pt x="2678" y="10617"/>
                  </a:cubicBezTo>
                  <a:lnTo>
                    <a:pt x="3434" y="10113"/>
                  </a:lnTo>
                  <a:cubicBezTo>
                    <a:pt x="3844" y="10334"/>
                    <a:pt x="4253" y="10554"/>
                    <a:pt x="4726" y="10649"/>
                  </a:cubicBezTo>
                  <a:lnTo>
                    <a:pt x="4884" y="11562"/>
                  </a:lnTo>
                  <a:cubicBezTo>
                    <a:pt x="4947" y="11720"/>
                    <a:pt x="5041" y="11846"/>
                    <a:pt x="5262" y="11846"/>
                  </a:cubicBezTo>
                  <a:lnTo>
                    <a:pt x="6616" y="11846"/>
                  </a:lnTo>
                  <a:cubicBezTo>
                    <a:pt x="6774" y="11846"/>
                    <a:pt x="6931" y="11720"/>
                    <a:pt x="6994" y="11562"/>
                  </a:cubicBezTo>
                  <a:lnTo>
                    <a:pt x="7152" y="10649"/>
                  </a:lnTo>
                  <a:cubicBezTo>
                    <a:pt x="7624" y="10523"/>
                    <a:pt x="8034" y="10334"/>
                    <a:pt x="8444" y="10113"/>
                  </a:cubicBezTo>
                  <a:lnTo>
                    <a:pt x="9200" y="10617"/>
                  </a:lnTo>
                  <a:cubicBezTo>
                    <a:pt x="9242" y="10646"/>
                    <a:pt x="9310" y="10661"/>
                    <a:pt x="9381" y="10661"/>
                  </a:cubicBezTo>
                  <a:cubicBezTo>
                    <a:pt x="9467" y="10661"/>
                    <a:pt x="9557" y="10638"/>
                    <a:pt x="9609" y="10586"/>
                  </a:cubicBezTo>
                  <a:lnTo>
                    <a:pt x="10617" y="9578"/>
                  </a:lnTo>
                  <a:cubicBezTo>
                    <a:pt x="10712" y="9483"/>
                    <a:pt x="10712" y="9263"/>
                    <a:pt x="10649" y="9168"/>
                  </a:cubicBezTo>
                  <a:lnTo>
                    <a:pt x="10145" y="8412"/>
                  </a:lnTo>
                  <a:cubicBezTo>
                    <a:pt x="10365" y="8002"/>
                    <a:pt x="10554" y="7593"/>
                    <a:pt x="10680" y="7120"/>
                  </a:cubicBezTo>
                  <a:lnTo>
                    <a:pt x="11594" y="6963"/>
                  </a:lnTo>
                  <a:cubicBezTo>
                    <a:pt x="11752" y="6900"/>
                    <a:pt x="11878" y="6805"/>
                    <a:pt x="11878" y="6616"/>
                  </a:cubicBezTo>
                  <a:lnTo>
                    <a:pt x="11878" y="5230"/>
                  </a:lnTo>
                  <a:cubicBezTo>
                    <a:pt x="11878" y="5072"/>
                    <a:pt x="11752" y="4915"/>
                    <a:pt x="11594" y="4883"/>
                  </a:cubicBezTo>
                  <a:lnTo>
                    <a:pt x="10680" y="4726"/>
                  </a:lnTo>
                  <a:cubicBezTo>
                    <a:pt x="10554" y="4253"/>
                    <a:pt x="10365" y="3812"/>
                    <a:pt x="10145" y="3403"/>
                  </a:cubicBezTo>
                  <a:lnTo>
                    <a:pt x="10649" y="2678"/>
                  </a:lnTo>
                  <a:cubicBezTo>
                    <a:pt x="10775" y="2552"/>
                    <a:pt x="10712" y="2363"/>
                    <a:pt x="10617" y="2237"/>
                  </a:cubicBezTo>
                  <a:lnTo>
                    <a:pt x="9609" y="1260"/>
                  </a:lnTo>
                  <a:cubicBezTo>
                    <a:pt x="9554" y="1187"/>
                    <a:pt x="9455" y="1156"/>
                    <a:pt x="9364" y="1156"/>
                  </a:cubicBezTo>
                  <a:cubicBezTo>
                    <a:pt x="9300" y="1156"/>
                    <a:pt x="9239" y="1171"/>
                    <a:pt x="9200" y="1197"/>
                  </a:cubicBezTo>
                  <a:lnTo>
                    <a:pt x="8444" y="1733"/>
                  </a:lnTo>
                  <a:cubicBezTo>
                    <a:pt x="8034" y="1481"/>
                    <a:pt x="7624" y="1292"/>
                    <a:pt x="7152" y="1166"/>
                  </a:cubicBezTo>
                  <a:lnTo>
                    <a:pt x="6994" y="252"/>
                  </a:lnTo>
                  <a:cubicBezTo>
                    <a:pt x="6931" y="95"/>
                    <a:pt x="6837" y="0"/>
                    <a:pt x="661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76" name="Google Shape;7137;p86">
              <a:extLst>
                <a:ext uri="{FF2B5EF4-FFF2-40B4-BE49-F238E27FC236}">
                  <a16:creationId xmlns:a16="http://schemas.microsoft.com/office/drawing/2014/main" id="{E63B108A-AB99-1E11-7586-1EEF9DDED460}"/>
                </a:ext>
              </a:extLst>
            </p:cNvPr>
            <p:cNvSpPr/>
            <p:nvPr/>
          </p:nvSpPr>
          <p:spPr>
            <a:xfrm>
              <a:off x="1399850" y="3426550"/>
              <a:ext cx="116600" cy="52800"/>
            </a:xfrm>
            <a:custGeom>
              <a:avLst/>
              <a:gdLst/>
              <a:ahLst/>
              <a:cxnLst/>
              <a:rect l="l" t="t" r="r" b="b"/>
              <a:pathLst>
                <a:path w="4664" h="2112" extrusionOk="0">
                  <a:moveTo>
                    <a:pt x="725" y="0"/>
                  </a:moveTo>
                  <a:cubicBezTo>
                    <a:pt x="410" y="252"/>
                    <a:pt x="127" y="662"/>
                    <a:pt x="1" y="1103"/>
                  </a:cubicBezTo>
                  <a:cubicBezTo>
                    <a:pt x="599" y="1733"/>
                    <a:pt x="1387" y="2111"/>
                    <a:pt x="2332" y="2111"/>
                  </a:cubicBezTo>
                  <a:cubicBezTo>
                    <a:pt x="3246" y="2111"/>
                    <a:pt x="4065" y="1733"/>
                    <a:pt x="4664" y="1103"/>
                  </a:cubicBezTo>
                  <a:cubicBezTo>
                    <a:pt x="4538" y="662"/>
                    <a:pt x="4254" y="252"/>
                    <a:pt x="3939" y="0"/>
                  </a:cubicBezTo>
                  <a:cubicBezTo>
                    <a:pt x="3561" y="473"/>
                    <a:pt x="2994" y="788"/>
                    <a:pt x="2332" y="788"/>
                  </a:cubicBezTo>
                  <a:cubicBezTo>
                    <a:pt x="1702" y="788"/>
                    <a:pt x="1103" y="473"/>
                    <a:pt x="72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grpSp>
      <p:grpSp>
        <p:nvGrpSpPr>
          <p:cNvPr id="88" name="Google Shape;6772;p85">
            <a:extLst>
              <a:ext uri="{FF2B5EF4-FFF2-40B4-BE49-F238E27FC236}">
                <a16:creationId xmlns:a16="http://schemas.microsoft.com/office/drawing/2014/main" id="{943D7480-285B-0F46-5FEB-2430E53F85DC}"/>
              </a:ext>
            </a:extLst>
          </p:cNvPr>
          <p:cNvGrpSpPr/>
          <p:nvPr/>
        </p:nvGrpSpPr>
        <p:grpSpPr>
          <a:xfrm>
            <a:off x="9220727" y="1852391"/>
            <a:ext cx="469213" cy="469173"/>
            <a:chOff x="-25094250" y="3547050"/>
            <a:chExt cx="295400" cy="295375"/>
          </a:xfrm>
          <a:solidFill>
            <a:schemeClr val="accent6"/>
          </a:solidFill>
        </p:grpSpPr>
        <p:sp>
          <p:nvSpPr>
            <p:cNvPr id="89" name="Google Shape;6773;p85">
              <a:extLst>
                <a:ext uri="{FF2B5EF4-FFF2-40B4-BE49-F238E27FC236}">
                  <a16:creationId xmlns:a16="http://schemas.microsoft.com/office/drawing/2014/main" id="{60562CBC-AD81-DD2C-6D1D-96E6A1A56342}"/>
                </a:ext>
              </a:extLst>
            </p:cNvPr>
            <p:cNvSpPr/>
            <p:nvPr/>
          </p:nvSpPr>
          <p:spPr>
            <a:xfrm>
              <a:off x="-24990275" y="3580925"/>
              <a:ext cx="17350" cy="17350"/>
            </a:xfrm>
            <a:custGeom>
              <a:avLst/>
              <a:gdLst/>
              <a:ahLst/>
              <a:cxnLst/>
              <a:rect l="l" t="t" r="r" b="b"/>
              <a:pathLst>
                <a:path w="694" h="694" extrusionOk="0">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90" name="Google Shape;6774;p85">
              <a:extLst>
                <a:ext uri="{FF2B5EF4-FFF2-40B4-BE49-F238E27FC236}">
                  <a16:creationId xmlns:a16="http://schemas.microsoft.com/office/drawing/2014/main" id="{020965EF-FC0B-D43E-40DD-91FFDF18DCE7}"/>
                </a:ext>
              </a:extLst>
            </p:cNvPr>
            <p:cNvSpPr/>
            <p:nvPr/>
          </p:nvSpPr>
          <p:spPr>
            <a:xfrm>
              <a:off x="-25041475" y="3668350"/>
              <a:ext cx="52025" cy="52000"/>
            </a:xfrm>
            <a:custGeom>
              <a:avLst/>
              <a:gdLst/>
              <a:ahLst/>
              <a:cxnLst/>
              <a:rect l="l" t="t" r="r" b="b"/>
              <a:pathLst>
                <a:path w="2081" h="2080" extrusionOk="0">
                  <a:moveTo>
                    <a:pt x="1" y="0"/>
                  </a:moveTo>
                  <a:lnTo>
                    <a:pt x="1" y="2080"/>
                  </a:lnTo>
                  <a:lnTo>
                    <a:pt x="2080" y="2080"/>
                  </a:lnTo>
                  <a:lnTo>
                    <a:pt x="2080"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91" name="Google Shape;6775;p85">
              <a:extLst>
                <a:ext uri="{FF2B5EF4-FFF2-40B4-BE49-F238E27FC236}">
                  <a16:creationId xmlns:a16="http://schemas.microsoft.com/office/drawing/2014/main" id="{41828EEA-A94A-1102-F94F-957081DBDB4B}"/>
                </a:ext>
              </a:extLst>
            </p:cNvPr>
            <p:cNvSpPr/>
            <p:nvPr/>
          </p:nvSpPr>
          <p:spPr>
            <a:xfrm>
              <a:off x="-25094250" y="3547050"/>
              <a:ext cx="224500" cy="295375"/>
            </a:xfrm>
            <a:custGeom>
              <a:avLst/>
              <a:gdLst/>
              <a:ahLst/>
              <a:cxnLst/>
              <a:rect l="l" t="t" r="r" b="b"/>
              <a:pathLst>
                <a:path w="8980" h="11815" extrusionOk="0">
                  <a:moveTo>
                    <a:pt x="4538" y="694"/>
                  </a:moveTo>
                  <a:cubicBezTo>
                    <a:pt x="5136" y="694"/>
                    <a:pt x="5577" y="1166"/>
                    <a:pt x="5577" y="1702"/>
                  </a:cubicBezTo>
                  <a:cubicBezTo>
                    <a:pt x="5577" y="1891"/>
                    <a:pt x="5735" y="2048"/>
                    <a:pt x="5924" y="2048"/>
                  </a:cubicBezTo>
                  <a:lnTo>
                    <a:pt x="6649" y="2048"/>
                  </a:lnTo>
                  <a:cubicBezTo>
                    <a:pt x="6838" y="2048"/>
                    <a:pt x="6995" y="2206"/>
                    <a:pt x="6995" y="2426"/>
                  </a:cubicBezTo>
                  <a:lnTo>
                    <a:pt x="6995" y="2773"/>
                  </a:lnTo>
                  <a:lnTo>
                    <a:pt x="2143" y="2773"/>
                  </a:lnTo>
                  <a:lnTo>
                    <a:pt x="2143" y="2426"/>
                  </a:lnTo>
                  <a:lnTo>
                    <a:pt x="2112" y="2426"/>
                  </a:lnTo>
                  <a:cubicBezTo>
                    <a:pt x="2112" y="2206"/>
                    <a:pt x="2269" y="2048"/>
                    <a:pt x="2458" y="2048"/>
                  </a:cubicBezTo>
                  <a:lnTo>
                    <a:pt x="3183" y="2048"/>
                  </a:lnTo>
                  <a:cubicBezTo>
                    <a:pt x="3372" y="2048"/>
                    <a:pt x="3530" y="1891"/>
                    <a:pt x="3530" y="1702"/>
                  </a:cubicBezTo>
                  <a:cubicBezTo>
                    <a:pt x="3530" y="1103"/>
                    <a:pt x="4002" y="694"/>
                    <a:pt x="4538" y="694"/>
                  </a:cubicBezTo>
                  <a:close/>
                  <a:moveTo>
                    <a:pt x="7310" y="4159"/>
                  </a:moveTo>
                  <a:cubicBezTo>
                    <a:pt x="7499" y="4159"/>
                    <a:pt x="7657" y="4317"/>
                    <a:pt x="7657" y="4506"/>
                  </a:cubicBezTo>
                  <a:cubicBezTo>
                    <a:pt x="7657" y="4695"/>
                    <a:pt x="7499" y="4852"/>
                    <a:pt x="7310" y="4852"/>
                  </a:cubicBezTo>
                  <a:lnTo>
                    <a:pt x="5924" y="4852"/>
                  </a:lnTo>
                  <a:cubicBezTo>
                    <a:pt x="5735" y="4852"/>
                    <a:pt x="5577" y="4695"/>
                    <a:pt x="5577" y="4506"/>
                  </a:cubicBezTo>
                  <a:cubicBezTo>
                    <a:pt x="5577" y="4317"/>
                    <a:pt x="5735" y="4159"/>
                    <a:pt x="5924" y="4159"/>
                  </a:cubicBezTo>
                  <a:close/>
                  <a:moveTo>
                    <a:pt x="7310" y="5514"/>
                  </a:moveTo>
                  <a:cubicBezTo>
                    <a:pt x="7499" y="5514"/>
                    <a:pt x="7657" y="5671"/>
                    <a:pt x="7657" y="5892"/>
                  </a:cubicBezTo>
                  <a:cubicBezTo>
                    <a:pt x="7657" y="6081"/>
                    <a:pt x="7499" y="6238"/>
                    <a:pt x="7310" y="6238"/>
                  </a:cubicBezTo>
                  <a:lnTo>
                    <a:pt x="5924" y="6238"/>
                  </a:lnTo>
                  <a:cubicBezTo>
                    <a:pt x="5735" y="6238"/>
                    <a:pt x="5577" y="6081"/>
                    <a:pt x="5577" y="5892"/>
                  </a:cubicBezTo>
                  <a:cubicBezTo>
                    <a:pt x="5577" y="5671"/>
                    <a:pt x="5735" y="5514"/>
                    <a:pt x="5924" y="5514"/>
                  </a:cubicBezTo>
                  <a:close/>
                  <a:moveTo>
                    <a:pt x="4506" y="4159"/>
                  </a:moveTo>
                  <a:cubicBezTo>
                    <a:pt x="4695" y="4159"/>
                    <a:pt x="4853" y="4317"/>
                    <a:pt x="4853" y="4506"/>
                  </a:cubicBezTo>
                  <a:lnTo>
                    <a:pt x="4853" y="7247"/>
                  </a:lnTo>
                  <a:cubicBezTo>
                    <a:pt x="4853" y="7467"/>
                    <a:pt x="4695" y="7593"/>
                    <a:pt x="4506" y="7593"/>
                  </a:cubicBezTo>
                  <a:lnTo>
                    <a:pt x="1734" y="7593"/>
                  </a:lnTo>
                  <a:cubicBezTo>
                    <a:pt x="1545" y="7593"/>
                    <a:pt x="1387" y="7467"/>
                    <a:pt x="1387" y="7247"/>
                  </a:cubicBezTo>
                  <a:lnTo>
                    <a:pt x="1387" y="4506"/>
                  </a:lnTo>
                  <a:cubicBezTo>
                    <a:pt x="1387" y="4317"/>
                    <a:pt x="1545" y="4159"/>
                    <a:pt x="1734" y="4159"/>
                  </a:cubicBezTo>
                  <a:close/>
                  <a:moveTo>
                    <a:pt x="7310" y="6900"/>
                  </a:moveTo>
                  <a:cubicBezTo>
                    <a:pt x="7499" y="6900"/>
                    <a:pt x="7657" y="7058"/>
                    <a:pt x="7657" y="7247"/>
                  </a:cubicBezTo>
                  <a:cubicBezTo>
                    <a:pt x="7657" y="7467"/>
                    <a:pt x="7499" y="7593"/>
                    <a:pt x="7310" y="7593"/>
                  </a:cubicBezTo>
                  <a:lnTo>
                    <a:pt x="5924" y="7593"/>
                  </a:lnTo>
                  <a:cubicBezTo>
                    <a:pt x="5735" y="7593"/>
                    <a:pt x="5577" y="7467"/>
                    <a:pt x="5577" y="7247"/>
                  </a:cubicBezTo>
                  <a:cubicBezTo>
                    <a:pt x="5577" y="7058"/>
                    <a:pt x="5735" y="6900"/>
                    <a:pt x="5924" y="6900"/>
                  </a:cubicBezTo>
                  <a:close/>
                  <a:moveTo>
                    <a:pt x="7310" y="8318"/>
                  </a:moveTo>
                  <a:cubicBezTo>
                    <a:pt x="7499" y="8318"/>
                    <a:pt x="7657" y="8475"/>
                    <a:pt x="7657" y="8664"/>
                  </a:cubicBezTo>
                  <a:cubicBezTo>
                    <a:pt x="7657" y="8853"/>
                    <a:pt x="7499" y="9011"/>
                    <a:pt x="7310" y="9011"/>
                  </a:cubicBezTo>
                  <a:lnTo>
                    <a:pt x="1734" y="9011"/>
                  </a:lnTo>
                  <a:cubicBezTo>
                    <a:pt x="1545" y="9011"/>
                    <a:pt x="1387" y="8853"/>
                    <a:pt x="1387" y="8664"/>
                  </a:cubicBezTo>
                  <a:cubicBezTo>
                    <a:pt x="1387" y="8475"/>
                    <a:pt x="1545" y="8318"/>
                    <a:pt x="1734" y="8318"/>
                  </a:cubicBezTo>
                  <a:close/>
                  <a:moveTo>
                    <a:pt x="7310" y="9704"/>
                  </a:moveTo>
                  <a:cubicBezTo>
                    <a:pt x="7499" y="9704"/>
                    <a:pt x="7657" y="9861"/>
                    <a:pt x="7657" y="10050"/>
                  </a:cubicBezTo>
                  <a:cubicBezTo>
                    <a:pt x="7657" y="10240"/>
                    <a:pt x="7499" y="10397"/>
                    <a:pt x="7310" y="10397"/>
                  </a:cubicBezTo>
                  <a:lnTo>
                    <a:pt x="1734" y="10397"/>
                  </a:lnTo>
                  <a:cubicBezTo>
                    <a:pt x="1545" y="10397"/>
                    <a:pt x="1387" y="10240"/>
                    <a:pt x="1387" y="10050"/>
                  </a:cubicBezTo>
                  <a:cubicBezTo>
                    <a:pt x="1387" y="9861"/>
                    <a:pt x="1545" y="9704"/>
                    <a:pt x="1734" y="9704"/>
                  </a:cubicBezTo>
                  <a:close/>
                  <a:moveTo>
                    <a:pt x="4506" y="0"/>
                  </a:moveTo>
                  <a:cubicBezTo>
                    <a:pt x="3687" y="0"/>
                    <a:pt x="2962" y="599"/>
                    <a:pt x="2805" y="1387"/>
                  </a:cubicBezTo>
                  <a:lnTo>
                    <a:pt x="2427" y="1387"/>
                  </a:lnTo>
                  <a:cubicBezTo>
                    <a:pt x="1986" y="1387"/>
                    <a:pt x="1576" y="1670"/>
                    <a:pt x="1419" y="2080"/>
                  </a:cubicBezTo>
                  <a:lnTo>
                    <a:pt x="1041" y="2080"/>
                  </a:lnTo>
                  <a:cubicBezTo>
                    <a:pt x="442" y="2080"/>
                    <a:pt x="1" y="2552"/>
                    <a:pt x="1" y="3119"/>
                  </a:cubicBezTo>
                  <a:lnTo>
                    <a:pt x="1" y="10807"/>
                  </a:lnTo>
                  <a:cubicBezTo>
                    <a:pt x="1" y="11342"/>
                    <a:pt x="474" y="11815"/>
                    <a:pt x="1041" y="11815"/>
                  </a:cubicBezTo>
                  <a:lnTo>
                    <a:pt x="7972" y="11815"/>
                  </a:lnTo>
                  <a:cubicBezTo>
                    <a:pt x="8570" y="11815"/>
                    <a:pt x="8980" y="11342"/>
                    <a:pt x="8980" y="10807"/>
                  </a:cubicBezTo>
                  <a:lnTo>
                    <a:pt x="8980" y="3119"/>
                  </a:lnTo>
                  <a:cubicBezTo>
                    <a:pt x="8980" y="2521"/>
                    <a:pt x="8507" y="2080"/>
                    <a:pt x="7972" y="2080"/>
                  </a:cubicBezTo>
                  <a:lnTo>
                    <a:pt x="7562" y="2080"/>
                  </a:lnTo>
                  <a:cubicBezTo>
                    <a:pt x="7405" y="1702"/>
                    <a:pt x="7058" y="1387"/>
                    <a:pt x="6585" y="1387"/>
                  </a:cubicBezTo>
                  <a:lnTo>
                    <a:pt x="6207" y="1387"/>
                  </a:lnTo>
                  <a:cubicBezTo>
                    <a:pt x="6050" y="599"/>
                    <a:pt x="5325" y="0"/>
                    <a:pt x="450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92" name="Google Shape;6776;p85">
              <a:extLst>
                <a:ext uri="{FF2B5EF4-FFF2-40B4-BE49-F238E27FC236}">
                  <a16:creationId xmlns:a16="http://schemas.microsoft.com/office/drawing/2014/main" id="{4BEA2ACA-E2AC-BD53-81A1-5677EBCE65D2}"/>
                </a:ext>
              </a:extLst>
            </p:cNvPr>
            <p:cNvSpPr/>
            <p:nvPr/>
          </p:nvSpPr>
          <p:spPr>
            <a:xfrm>
              <a:off x="-24851650" y="3582300"/>
              <a:ext cx="52800" cy="190825"/>
            </a:xfrm>
            <a:custGeom>
              <a:avLst/>
              <a:gdLst/>
              <a:ahLst/>
              <a:cxnLst/>
              <a:rect l="l" t="t" r="r" b="b"/>
              <a:pathLst>
                <a:path w="2112" h="7633" extrusionOk="0">
                  <a:moveTo>
                    <a:pt x="1060" y="0"/>
                  </a:moveTo>
                  <a:cubicBezTo>
                    <a:pt x="930" y="0"/>
                    <a:pt x="804" y="55"/>
                    <a:pt x="757" y="166"/>
                  </a:cubicBezTo>
                  <a:lnTo>
                    <a:pt x="32" y="1552"/>
                  </a:lnTo>
                  <a:cubicBezTo>
                    <a:pt x="0" y="1583"/>
                    <a:pt x="0" y="1678"/>
                    <a:pt x="0" y="1709"/>
                  </a:cubicBezTo>
                  <a:lnTo>
                    <a:pt x="0" y="7632"/>
                  </a:lnTo>
                  <a:lnTo>
                    <a:pt x="2080" y="7632"/>
                  </a:lnTo>
                  <a:lnTo>
                    <a:pt x="2080" y="1709"/>
                  </a:lnTo>
                  <a:lnTo>
                    <a:pt x="2111" y="1709"/>
                  </a:lnTo>
                  <a:cubicBezTo>
                    <a:pt x="2111" y="1678"/>
                    <a:pt x="2111" y="1583"/>
                    <a:pt x="2080" y="1552"/>
                  </a:cubicBezTo>
                  <a:lnTo>
                    <a:pt x="1387" y="166"/>
                  </a:lnTo>
                  <a:cubicBezTo>
                    <a:pt x="1324" y="55"/>
                    <a:pt x="1190" y="0"/>
                    <a:pt x="106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93" name="Google Shape;6777;p85">
              <a:extLst>
                <a:ext uri="{FF2B5EF4-FFF2-40B4-BE49-F238E27FC236}">
                  <a16:creationId xmlns:a16="http://schemas.microsoft.com/office/drawing/2014/main" id="{66C97B05-110E-5E97-61E6-DA0D08A7AE1F}"/>
                </a:ext>
              </a:extLst>
            </p:cNvPr>
            <p:cNvSpPr/>
            <p:nvPr/>
          </p:nvSpPr>
          <p:spPr>
            <a:xfrm>
              <a:off x="-24850875" y="3788050"/>
              <a:ext cx="52025" cy="53600"/>
            </a:xfrm>
            <a:custGeom>
              <a:avLst/>
              <a:gdLst/>
              <a:ahLst/>
              <a:cxnLst/>
              <a:rect l="l" t="t" r="r" b="b"/>
              <a:pathLst>
                <a:path w="2081" h="2144" extrusionOk="0">
                  <a:moveTo>
                    <a:pt x="1" y="1"/>
                  </a:moveTo>
                  <a:lnTo>
                    <a:pt x="1" y="1104"/>
                  </a:lnTo>
                  <a:lnTo>
                    <a:pt x="64" y="1104"/>
                  </a:lnTo>
                  <a:cubicBezTo>
                    <a:pt x="64" y="1702"/>
                    <a:pt x="505" y="2143"/>
                    <a:pt x="1072" y="2143"/>
                  </a:cubicBezTo>
                  <a:cubicBezTo>
                    <a:pt x="1671" y="2143"/>
                    <a:pt x="2080" y="1671"/>
                    <a:pt x="2080" y="1104"/>
                  </a:cubicBezTo>
                  <a:lnTo>
                    <a:pt x="2080"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grpSp>
      <p:grpSp>
        <p:nvGrpSpPr>
          <p:cNvPr id="2" name="Google Shape;11121;p137">
            <a:extLst>
              <a:ext uri="{FF2B5EF4-FFF2-40B4-BE49-F238E27FC236}">
                <a16:creationId xmlns:a16="http://schemas.microsoft.com/office/drawing/2014/main" id="{82A61868-96F7-98E6-4CF1-D3506D2BD70A}"/>
              </a:ext>
            </a:extLst>
          </p:cNvPr>
          <p:cNvGrpSpPr/>
          <p:nvPr/>
        </p:nvGrpSpPr>
        <p:grpSpPr>
          <a:xfrm>
            <a:off x="282277" y="170974"/>
            <a:ext cx="589831" cy="561033"/>
            <a:chOff x="-6690625" y="3631325"/>
            <a:chExt cx="307225" cy="292225"/>
          </a:xfrm>
          <a:solidFill>
            <a:srgbClr val="002060"/>
          </a:solidFill>
        </p:grpSpPr>
        <p:sp>
          <p:nvSpPr>
            <p:cNvPr id="3" name="Google Shape;11122;p137">
              <a:extLst>
                <a:ext uri="{FF2B5EF4-FFF2-40B4-BE49-F238E27FC236}">
                  <a16:creationId xmlns:a16="http://schemas.microsoft.com/office/drawing/2014/main" id="{028E0DC1-4A1D-9F52-CE6D-8B7835A6612E}"/>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4" name="Google Shape;11123;p137">
              <a:extLst>
                <a:ext uri="{FF2B5EF4-FFF2-40B4-BE49-F238E27FC236}">
                  <a16:creationId xmlns:a16="http://schemas.microsoft.com/office/drawing/2014/main" id="{E6A1571A-4612-B961-6DE0-6262870990BE}"/>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2" name="Google Shape;11124;p137">
              <a:extLst>
                <a:ext uri="{FF2B5EF4-FFF2-40B4-BE49-F238E27FC236}">
                  <a16:creationId xmlns:a16="http://schemas.microsoft.com/office/drawing/2014/main" id="{E4F07A70-4A1A-A93C-FD92-9271CC0F2A32}"/>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3" name="Google Shape;11125;p137">
              <a:extLst>
                <a:ext uri="{FF2B5EF4-FFF2-40B4-BE49-F238E27FC236}">
                  <a16:creationId xmlns:a16="http://schemas.microsoft.com/office/drawing/2014/main" id="{5AE59D84-2D8C-38A5-5217-0737FF3A2373}"/>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4" name="Google Shape;11126;p137">
              <a:extLst>
                <a:ext uri="{FF2B5EF4-FFF2-40B4-BE49-F238E27FC236}">
                  <a16:creationId xmlns:a16="http://schemas.microsoft.com/office/drawing/2014/main" id="{416845DA-1890-1390-45C4-90B6FF95A242}"/>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153B9131-AEE0-C0A8-A3CA-3B055A772560}"/>
              </a:ext>
            </a:extLst>
          </p:cNvPr>
          <p:cNvGrpSpPr/>
          <p:nvPr/>
        </p:nvGrpSpPr>
        <p:grpSpPr>
          <a:xfrm>
            <a:off x="447912" y="917866"/>
            <a:ext cx="10218987" cy="1969423"/>
            <a:chOff x="335934" y="688399"/>
            <a:chExt cx="7664240" cy="1477067"/>
          </a:xfrm>
        </p:grpSpPr>
        <p:sp>
          <p:nvSpPr>
            <p:cNvPr id="17" name="Rectangle: Rounded Corners 16">
              <a:extLst>
                <a:ext uri="{FF2B5EF4-FFF2-40B4-BE49-F238E27FC236}">
                  <a16:creationId xmlns:a16="http://schemas.microsoft.com/office/drawing/2014/main" id="{8AC49D65-7B0A-E5DC-42B7-284FE9EB62E9}"/>
                </a:ext>
              </a:extLst>
            </p:cNvPr>
            <p:cNvSpPr/>
            <p:nvPr/>
          </p:nvSpPr>
          <p:spPr>
            <a:xfrm>
              <a:off x="335934" y="754300"/>
              <a:ext cx="7664240" cy="1411166"/>
            </a:xfrm>
            <a:prstGeom prst="roundRect">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8C6B1"/>
                </a:solidFill>
                <a:effectLst/>
                <a:uLnTx/>
                <a:uFillTx/>
                <a:latin typeface="Aptos" panose="020B0004020202020204" pitchFamily="34" charset="0"/>
                <a:ea typeface="+mn-ea"/>
                <a:cs typeface="+mn-cs"/>
                <a:sym typeface="Arial"/>
              </a:endParaRPr>
            </a:p>
          </p:txBody>
        </p:sp>
        <p:sp>
          <p:nvSpPr>
            <p:cNvPr id="30" name="TextBox 29">
              <a:extLst>
                <a:ext uri="{FF2B5EF4-FFF2-40B4-BE49-F238E27FC236}">
                  <a16:creationId xmlns:a16="http://schemas.microsoft.com/office/drawing/2014/main" id="{66331961-4CAE-5971-CDCC-EFC964235576}"/>
                </a:ext>
              </a:extLst>
            </p:cNvPr>
            <p:cNvSpPr txBox="1"/>
            <p:nvPr/>
          </p:nvSpPr>
          <p:spPr>
            <a:xfrm>
              <a:off x="380615" y="688399"/>
              <a:ext cx="1800980" cy="2847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2060"/>
                  </a:solidFill>
                  <a:effectLst/>
                  <a:uLnTx/>
                  <a:uFillTx/>
                  <a:latin typeface="Aptos" panose="020B0004020202020204" pitchFamily="34" charset="0"/>
                  <a:ea typeface="+mn-ea"/>
                  <a:cs typeface="Arial"/>
                  <a:sym typeface="Arial"/>
                </a:rPr>
                <a:t>MY LIBRARY</a:t>
              </a:r>
            </a:p>
          </p:txBody>
        </p:sp>
        <p:pic>
          <p:nvPicPr>
            <p:cNvPr id="7" name="Picture 6">
              <a:extLst>
                <a:ext uri="{FF2B5EF4-FFF2-40B4-BE49-F238E27FC236}">
                  <a16:creationId xmlns:a16="http://schemas.microsoft.com/office/drawing/2014/main" id="{C8A36EC4-7075-DEF0-B196-700DA733A14B}"/>
                </a:ext>
              </a:extLst>
            </p:cNvPr>
            <p:cNvPicPr>
              <a:picLocks noChangeAspect="1"/>
            </p:cNvPicPr>
            <p:nvPr/>
          </p:nvPicPr>
          <p:blipFill>
            <a:blip r:embed="rId3"/>
            <a:srcRect t="27679" r="3093" b="5876"/>
            <a:stretch/>
          </p:blipFill>
          <p:spPr>
            <a:xfrm>
              <a:off x="518702" y="919993"/>
              <a:ext cx="7253698" cy="1177154"/>
            </a:xfrm>
            <a:prstGeom prst="rect">
              <a:avLst/>
            </a:prstGeom>
          </p:spPr>
        </p:pic>
      </p:grpSp>
      <p:pic>
        <p:nvPicPr>
          <p:cNvPr id="6" name="Picture 5">
            <a:extLst>
              <a:ext uri="{FF2B5EF4-FFF2-40B4-BE49-F238E27FC236}">
                <a16:creationId xmlns:a16="http://schemas.microsoft.com/office/drawing/2014/main" id="{71F23B39-8310-7CF8-021B-7B41D017F0E3}"/>
              </a:ext>
            </a:extLst>
          </p:cNvPr>
          <p:cNvPicPr>
            <a:picLocks noChangeAspect="1"/>
          </p:cNvPicPr>
          <p:nvPr/>
        </p:nvPicPr>
        <p:blipFill>
          <a:blip r:embed="rId4"/>
          <a:stretch>
            <a:fillRect/>
          </a:stretch>
        </p:blipFill>
        <p:spPr>
          <a:xfrm>
            <a:off x="2144587" y="3267014"/>
            <a:ext cx="8734567" cy="3335697"/>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cxnSp>
        <p:nvCxnSpPr>
          <p:cNvPr id="8" name="Straight Connector 7">
            <a:extLst>
              <a:ext uri="{FF2B5EF4-FFF2-40B4-BE49-F238E27FC236}">
                <a16:creationId xmlns:a16="http://schemas.microsoft.com/office/drawing/2014/main" id="{0D6D6908-9867-56C8-6E52-8CC2E7507DD9}"/>
              </a:ext>
            </a:extLst>
          </p:cNvPr>
          <p:cNvCxnSpPr>
            <a:cxnSpLocks/>
          </p:cNvCxnSpPr>
          <p:nvPr/>
        </p:nvCxnSpPr>
        <p:spPr>
          <a:xfrm flipV="1">
            <a:off x="1312068" y="3026359"/>
            <a:ext cx="0" cy="1534615"/>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Google Shape;2207;p78">
            <a:extLst>
              <a:ext uri="{FF2B5EF4-FFF2-40B4-BE49-F238E27FC236}">
                <a16:creationId xmlns:a16="http://schemas.microsoft.com/office/drawing/2014/main" id="{D959DE64-ED9E-794D-1ACE-7812B597C5E8}"/>
              </a:ext>
            </a:extLst>
          </p:cNvPr>
          <p:cNvSpPr/>
          <p:nvPr/>
        </p:nvSpPr>
        <p:spPr>
          <a:xfrm>
            <a:off x="1672111" y="4433421"/>
            <a:ext cx="290548" cy="255105"/>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002060"/>
          </a:solidFill>
          <a:ln>
            <a:solidFill>
              <a:srgbClr val="002060"/>
            </a:solidFill>
          </a:ln>
          <a:effectLst>
            <a:outerShdw blurRad="50800" dist="38100" dir="5400000" algn="t"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cxnSp>
        <p:nvCxnSpPr>
          <p:cNvPr id="11" name="Straight Connector 10">
            <a:extLst>
              <a:ext uri="{FF2B5EF4-FFF2-40B4-BE49-F238E27FC236}">
                <a16:creationId xmlns:a16="http://schemas.microsoft.com/office/drawing/2014/main" id="{C7F232E7-338C-42C2-7599-915FAC154D51}"/>
              </a:ext>
            </a:extLst>
          </p:cNvPr>
          <p:cNvCxnSpPr>
            <a:cxnSpLocks/>
          </p:cNvCxnSpPr>
          <p:nvPr/>
        </p:nvCxnSpPr>
        <p:spPr>
          <a:xfrm>
            <a:off x="1318979" y="3040808"/>
            <a:ext cx="284965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D989E8-29DC-2F15-F0DE-AE0B19C4E7AE}"/>
              </a:ext>
            </a:extLst>
          </p:cNvPr>
          <p:cNvCxnSpPr>
            <a:cxnSpLocks/>
          </p:cNvCxnSpPr>
          <p:nvPr/>
        </p:nvCxnSpPr>
        <p:spPr>
          <a:xfrm flipV="1">
            <a:off x="4168635" y="2710376"/>
            <a:ext cx="0" cy="330432"/>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FCF72E-1F62-9388-100A-E06433C15462}"/>
              </a:ext>
            </a:extLst>
          </p:cNvPr>
          <p:cNvCxnSpPr>
            <a:cxnSpLocks/>
          </p:cNvCxnSpPr>
          <p:nvPr/>
        </p:nvCxnSpPr>
        <p:spPr>
          <a:xfrm flipH="1">
            <a:off x="1312847" y="4560973"/>
            <a:ext cx="44687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397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a:extLst>
            <a:ext uri="{FF2B5EF4-FFF2-40B4-BE49-F238E27FC236}">
              <a16:creationId xmlns:a16="http://schemas.microsoft.com/office/drawing/2014/main" id="{1AE239D5-D0A4-755E-FC4F-354EAC9D669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155F57-5A44-72FA-4373-E18ED38FB319}"/>
              </a:ext>
            </a:extLst>
          </p:cNvPr>
          <p:cNvSpPr txBox="1"/>
          <p:nvPr/>
        </p:nvSpPr>
        <p:spPr>
          <a:xfrm>
            <a:off x="788481" y="107928"/>
            <a:ext cx="9760929"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2060"/>
                </a:solidFill>
                <a:effectLst/>
                <a:uLnTx/>
                <a:uFillTx/>
                <a:latin typeface="Aptos" panose="020B0004020202020204" pitchFamily="34" charset="0"/>
                <a:ea typeface="+mn-ea"/>
                <a:cs typeface="Arial"/>
                <a:sym typeface="Arial"/>
              </a:rPr>
              <a:t>MY LIBRARY – </a:t>
            </a:r>
            <a:r>
              <a:rPr kumimoji="0" lang="en-US" sz="4000" b="0" i="0" u="none" strike="noStrike" kern="0" cap="none" spc="0" normalizeH="0" baseline="0" noProof="0" dirty="0">
                <a:ln>
                  <a:noFill/>
                </a:ln>
                <a:solidFill>
                  <a:srgbClr val="C00000"/>
                </a:solidFill>
                <a:effectLst/>
                <a:uLnTx/>
                <a:uFillTx/>
                <a:latin typeface="Aptos" panose="020B0004020202020204" pitchFamily="34" charset="0"/>
                <a:ea typeface="+mn-ea"/>
                <a:cs typeface="Arial"/>
                <a:sym typeface="Arial"/>
              </a:rPr>
              <a:t>Guide Interaction</a:t>
            </a:r>
            <a:endParaRPr kumimoji="0" lang="en-IN" sz="4000" b="0" i="0" u="none" strike="noStrike" kern="0" cap="none" spc="0" normalizeH="0" baseline="0" noProof="0" dirty="0">
              <a:ln>
                <a:noFill/>
              </a:ln>
              <a:solidFill>
                <a:srgbClr val="C00000"/>
              </a:solidFill>
              <a:effectLst/>
              <a:uLnTx/>
              <a:uFillTx/>
              <a:latin typeface="Aptos" panose="020B0004020202020204" pitchFamily="34" charset="0"/>
              <a:ea typeface="+mn-ea"/>
              <a:cs typeface="Arial"/>
              <a:sym typeface="Arial"/>
            </a:endParaRPr>
          </a:p>
        </p:txBody>
      </p:sp>
      <p:sp>
        <p:nvSpPr>
          <p:cNvPr id="34" name="TextBox 33">
            <a:extLst>
              <a:ext uri="{FF2B5EF4-FFF2-40B4-BE49-F238E27FC236}">
                <a16:creationId xmlns:a16="http://schemas.microsoft.com/office/drawing/2014/main" id="{8248E960-ED4E-02FD-6F78-E6C9C2695C5C}"/>
              </a:ext>
            </a:extLst>
          </p:cNvPr>
          <p:cNvSpPr txBox="1"/>
          <p:nvPr/>
        </p:nvSpPr>
        <p:spPr>
          <a:xfrm>
            <a:off x="6014780" y="2431202"/>
            <a:ext cx="1935435"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ptos" panose="020B0004020202020204" pitchFamily="34" charset="0"/>
                <a:ea typeface="+mn-ea"/>
                <a:cs typeface="Arial"/>
                <a:sym typeface="Arial"/>
              </a:rPr>
              <a:t>Guide Interaction</a:t>
            </a:r>
          </a:p>
        </p:txBody>
      </p:sp>
      <p:sp>
        <p:nvSpPr>
          <p:cNvPr id="70" name="Rectangle: Rounded Corners 69">
            <a:extLst>
              <a:ext uri="{FF2B5EF4-FFF2-40B4-BE49-F238E27FC236}">
                <a16:creationId xmlns:a16="http://schemas.microsoft.com/office/drawing/2014/main" id="{465E083D-6540-5FE9-452D-1C12436C6338}"/>
              </a:ext>
            </a:extLst>
          </p:cNvPr>
          <p:cNvSpPr/>
          <p:nvPr/>
        </p:nvSpPr>
        <p:spPr>
          <a:xfrm>
            <a:off x="1281177" y="1801155"/>
            <a:ext cx="853929" cy="65025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8C6B1"/>
              </a:solidFill>
              <a:effectLst/>
              <a:uLnTx/>
              <a:uFillTx/>
              <a:latin typeface="Aptos" panose="020B0004020202020204" pitchFamily="34" charset="0"/>
              <a:ea typeface="+mn-ea"/>
              <a:cs typeface="+mn-cs"/>
              <a:sym typeface="Arial"/>
            </a:endParaRPr>
          </a:p>
        </p:txBody>
      </p:sp>
      <p:grpSp>
        <p:nvGrpSpPr>
          <p:cNvPr id="73" name="Google Shape;7134;p86">
            <a:extLst>
              <a:ext uri="{FF2B5EF4-FFF2-40B4-BE49-F238E27FC236}">
                <a16:creationId xmlns:a16="http://schemas.microsoft.com/office/drawing/2014/main" id="{929F7E1E-1378-A65C-E9A1-AE0771F9094A}"/>
              </a:ext>
            </a:extLst>
          </p:cNvPr>
          <p:cNvGrpSpPr/>
          <p:nvPr/>
        </p:nvGrpSpPr>
        <p:grpSpPr>
          <a:xfrm>
            <a:off x="4027150" y="1865103"/>
            <a:ext cx="467993" cy="466732"/>
            <a:chOff x="1310075" y="3253275"/>
            <a:chExt cx="296950" cy="296150"/>
          </a:xfrm>
          <a:solidFill>
            <a:schemeClr val="accent6"/>
          </a:solidFill>
        </p:grpSpPr>
        <p:sp>
          <p:nvSpPr>
            <p:cNvPr id="74" name="Google Shape;7135;p86">
              <a:extLst>
                <a:ext uri="{FF2B5EF4-FFF2-40B4-BE49-F238E27FC236}">
                  <a16:creationId xmlns:a16="http://schemas.microsoft.com/office/drawing/2014/main" id="{459CB9B4-952C-F568-BB94-4E488F5E38D8}"/>
                </a:ext>
              </a:extLst>
            </p:cNvPr>
            <p:cNvSpPr/>
            <p:nvPr/>
          </p:nvSpPr>
          <p:spPr>
            <a:xfrm>
              <a:off x="1423475" y="3359600"/>
              <a:ext cx="69350" cy="68550"/>
            </a:xfrm>
            <a:custGeom>
              <a:avLst/>
              <a:gdLst/>
              <a:ahLst/>
              <a:cxnLst/>
              <a:rect l="l" t="t" r="r" b="b"/>
              <a:pathLst>
                <a:path w="2774" h="2742"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75" name="Google Shape;7136;p86">
              <a:extLst>
                <a:ext uri="{FF2B5EF4-FFF2-40B4-BE49-F238E27FC236}">
                  <a16:creationId xmlns:a16="http://schemas.microsoft.com/office/drawing/2014/main" id="{36C656E4-EF7F-D08C-5C8C-BBC452079F02}"/>
                </a:ext>
              </a:extLst>
            </p:cNvPr>
            <p:cNvSpPr/>
            <p:nvPr/>
          </p:nvSpPr>
          <p:spPr>
            <a:xfrm>
              <a:off x="1310075" y="3253275"/>
              <a:ext cx="296950" cy="296150"/>
            </a:xfrm>
            <a:custGeom>
              <a:avLst/>
              <a:gdLst/>
              <a:ahLst/>
              <a:cxnLst/>
              <a:rect l="l" t="t" r="r" b="b"/>
              <a:pathLst>
                <a:path w="11878" h="11846" extrusionOk="0">
                  <a:moveTo>
                    <a:pt x="5923" y="2111"/>
                  </a:moveTo>
                  <a:cubicBezTo>
                    <a:pt x="8003" y="2111"/>
                    <a:pt x="9735" y="3812"/>
                    <a:pt x="9735" y="5923"/>
                  </a:cubicBezTo>
                  <a:cubicBezTo>
                    <a:pt x="9735" y="8034"/>
                    <a:pt x="8034" y="9767"/>
                    <a:pt x="5923" y="9767"/>
                  </a:cubicBezTo>
                  <a:cubicBezTo>
                    <a:pt x="3844" y="9767"/>
                    <a:pt x="2080" y="8065"/>
                    <a:pt x="2080" y="5923"/>
                  </a:cubicBezTo>
                  <a:cubicBezTo>
                    <a:pt x="2111" y="3844"/>
                    <a:pt x="3844" y="2111"/>
                    <a:pt x="5923" y="2111"/>
                  </a:cubicBezTo>
                  <a:close/>
                  <a:moveTo>
                    <a:pt x="5262" y="0"/>
                  </a:moveTo>
                  <a:cubicBezTo>
                    <a:pt x="5104" y="0"/>
                    <a:pt x="4947" y="95"/>
                    <a:pt x="4884" y="252"/>
                  </a:cubicBezTo>
                  <a:lnTo>
                    <a:pt x="4726" y="1166"/>
                  </a:lnTo>
                  <a:cubicBezTo>
                    <a:pt x="4253" y="1292"/>
                    <a:pt x="3844" y="1481"/>
                    <a:pt x="3434" y="1733"/>
                  </a:cubicBezTo>
                  <a:lnTo>
                    <a:pt x="2678" y="1197"/>
                  </a:lnTo>
                  <a:cubicBezTo>
                    <a:pt x="2641" y="1160"/>
                    <a:pt x="2584" y="1142"/>
                    <a:pt x="2523" y="1142"/>
                  </a:cubicBezTo>
                  <a:cubicBezTo>
                    <a:pt x="2429" y="1142"/>
                    <a:pt x="2326" y="1184"/>
                    <a:pt x="2269" y="1260"/>
                  </a:cubicBezTo>
                  <a:lnTo>
                    <a:pt x="1260" y="2237"/>
                  </a:lnTo>
                  <a:cubicBezTo>
                    <a:pt x="1166" y="2363"/>
                    <a:pt x="1166" y="2552"/>
                    <a:pt x="1229" y="2678"/>
                  </a:cubicBezTo>
                  <a:lnTo>
                    <a:pt x="1733" y="3403"/>
                  </a:lnTo>
                  <a:cubicBezTo>
                    <a:pt x="1512" y="3812"/>
                    <a:pt x="1323" y="4253"/>
                    <a:pt x="1197" y="4726"/>
                  </a:cubicBezTo>
                  <a:lnTo>
                    <a:pt x="284" y="4883"/>
                  </a:lnTo>
                  <a:cubicBezTo>
                    <a:pt x="126" y="4915"/>
                    <a:pt x="0" y="5041"/>
                    <a:pt x="0" y="5230"/>
                  </a:cubicBezTo>
                  <a:lnTo>
                    <a:pt x="0" y="6616"/>
                  </a:lnTo>
                  <a:cubicBezTo>
                    <a:pt x="0" y="6805"/>
                    <a:pt x="126" y="6963"/>
                    <a:pt x="284" y="6963"/>
                  </a:cubicBezTo>
                  <a:lnTo>
                    <a:pt x="1197" y="7120"/>
                  </a:lnTo>
                  <a:cubicBezTo>
                    <a:pt x="1292" y="7593"/>
                    <a:pt x="1512" y="8002"/>
                    <a:pt x="1733" y="8412"/>
                  </a:cubicBezTo>
                  <a:lnTo>
                    <a:pt x="1229" y="9168"/>
                  </a:lnTo>
                  <a:cubicBezTo>
                    <a:pt x="1103" y="9263"/>
                    <a:pt x="1166" y="9483"/>
                    <a:pt x="1260" y="9578"/>
                  </a:cubicBezTo>
                  <a:lnTo>
                    <a:pt x="2269" y="10586"/>
                  </a:lnTo>
                  <a:cubicBezTo>
                    <a:pt x="2321" y="10638"/>
                    <a:pt x="2411" y="10661"/>
                    <a:pt x="2497" y="10661"/>
                  </a:cubicBezTo>
                  <a:cubicBezTo>
                    <a:pt x="2568" y="10661"/>
                    <a:pt x="2636" y="10646"/>
                    <a:pt x="2678" y="10617"/>
                  </a:cubicBezTo>
                  <a:lnTo>
                    <a:pt x="3434" y="10113"/>
                  </a:lnTo>
                  <a:cubicBezTo>
                    <a:pt x="3844" y="10334"/>
                    <a:pt x="4253" y="10554"/>
                    <a:pt x="4726" y="10649"/>
                  </a:cubicBezTo>
                  <a:lnTo>
                    <a:pt x="4884" y="11562"/>
                  </a:lnTo>
                  <a:cubicBezTo>
                    <a:pt x="4947" y="11720"/>
                    <a:pt x="5041" y="11846"/>
                    <a:pt x="5262" y="11846"/>
                  </a:cubicBezTo>
                  <a:lnTo>
                    <a:pt x="6616" y="11846"/>
                  </a:lnTo>
                  <a:cubicBezTo>
                    <a:pt x="6774" y="11846"/>
                    <a:pt x="6931" y="11720"/>
                    <a:pt x="6994" y="11562"/>
                  </a:cubicBezTo>
                  <a:lnTo>
                    <a:pt x="7152" y="10649"/>
                  </a:lnTo>
                  <a:cubicBezTo>
                    <a:pt x="7624" y="10523"/>
                    <a:pt x="8034" y="10334"/>
                    <a:pt x="8444" y="10113"/>
                  </a:cubicBezTo>
                  <a:lnTo>
                    <a:pt x="9200" y="10617"/>
                  </a:lnTo>
                  <a:cubicBezTo>
                    <a:pt x="9242" y="10646"/>
                    <a:pt x="9310" y="10661"/>
                    <a:pt x="9381" y="10661"/>
                  </a:cubicBezTo>
                  <a:cubicBezTo>
                    <a:pt x="9467" y="10661"/>
                    <a:pt x="9557" y="10638"/>
                    <a:pt x="9609" y="10586"/>
                  </a:cubicBezTo>
                  <a:lnTo>
                    <a:pt x="10617" y="9578"/>
                  </a:lnTo>
                  <a:cubicBezTo>
                    <a:pt x="10712" y="9483"/>
                    <a:pt x="10712" y="9263"/>
                    <a:pt x="10649" y="9168"/>
                  </a:cubicBezTo>
                  <a:lnTo>
                    <a:pt x="10145" y="8412"/>
                  </a:lnTo>
                  <a:cubicBezTo>
                    <a:pt x="10365" y="8002"/>
                    <a:pt x="10554" y="7593"/>
                    <a:pt x="10680" y="7120"/>
                  </a:cubicBezTo>
                  <a:lnTo>
                    <a:pt x="11594" y="6963"/>
                  </a:lnTo>
                  <a:cubicBezTo>
                    <a:pt x="11752" y="6900"/>
                    <a:pt x="11878" y="6805"/>
                    <a:pt x="11878" y="6616"/>
                  </a:cubicBezTo>
                  <a:lnTo>
                    <a:pt x="11878" y="5230"/>
                  </a:lnTo>
                  <a:cubicBezTo>
                    <a:pt x="11878" y="5072"/>
                    <a:pt x="11752" y="4915"/>
                    <a:pt x="11594" y="4883"/>
                  </a:cubicBezTo>
                  <a:lnTo>
                    <a:pt x="10680" y="4726"/>
                  </a:lnTo>
                  <a:cubicBezTo>
                    <a:pt x="10554" y="4253"/>
                    <a:pt x="10365" y="3812"/>
                    <a:pt x="10145" y="3403"/>
                  </a:cubicBezTo>
                  <a:lnTo>
                    <a:pt x="10649" y="2678"/>
                  </a:lnTo>
                  <a:cubicBezTo>
                    <a:pt x="10775" y="2552"/>
                    <a:pt x="10712" y="2363"/>
                    <a:pt x="10617" y="2237"/>
                  </a:cubicBezTo>
                  <a:lnTo>
                    <a:pt x="9609" y="1260"/>
                  </a:lnTo>
                  <a:cubicBezTo>
                    <a:pt x="9554" y="1187"/>
                    <a:pt x="9455" y="1156"/>
                    <a:pt x="9364" y="1156"/>
                  </a:cubicBezTo>
                  <a:cubicBezTo>
                    <a:pt x="9300" y="1156"/>
                    <a:pt x="9239" y="1171"/>
                    <a:pt x="9200" y="1197"/>
                  </a:cubicBezTo>
                  <a:lnTo>
                    <a:pt x="8444" y="1733"/>
                  </a:lnTo>
                  <a:cubicBezTo>
                    <a:pt x="8034" y="1481"/>
                    <a:pt x="7624" y="1292"/>
                    <a:pt x="7152" y="1166"/>
                  </a:cubicBezTo>
                  <a:lnTo>
                    <a:pt x="6994" y="252"/>
                  </a:lnTo>
                  <a:cubicBezTo>
                    <a:pt x="6931" y="95"/>
                    <a:pt x="6837" y="0"/>
                    <a:pt x="661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sp>
          <p:nvSpPr>
            <p:cNvPr id="76" name="Google Shape;7137;p86">
              <a:extLst>
                <a:ext uri="{FF2B5EF4-FFF2-40B4-BE49-F238E27FC236}">
                  <a16:creationId xmlns:a16="http://schemas.microsoft.com/office/drawing/2014/main" id="{4D5D3BDC-86AC-0EEE-3C6F-6276CBB981EE}"/>
                </a:ext>
              </a:extLst>
            </p:cNvPr>
            <p:cNvSpPr/>
            <p:nvPr/>
          </p:nvSpPr>
          <p:spPr>
            <a:xfrm>
              <a:off x="1399850" y="3426550"/>
              <a:ext cx="116600" cy="52800"/>
            </a:xfrm>
            <a:custGeom>
              <a:avLst/>
              <a:gdLst/>
              <a:ahLst/>
              <a:cxnLst/>
              <a:rect l="l" t="t" r="r" b="b"/>
              <a:pathLst>
                <a:path w="4664" h="2112" extrusionOk="0">
                  <a:moveTo>
                    <a:pt x="725" y="0"/>
                  </a:moveTo>
                  <a:cubicBezTo>
                    <a:pt x="410" y="252"/>
                    <a:pt x="127" y="662"/>
                    <a:pt x="1" y="1103"/>
                  </a:cubicBezTo>
                  <a:cubicBezTo>
                    <a:pt x="599" y="1733"/>
                    <a:pt x="1387" y="2111"/>
                    <a:pt x="2332" y="2111"/>
                  </a:cubicBezTo>
                  <a:cubicBezTo>
                    <a:pt x="3246" y="2111"/>
                    <a:pt x="4065" y="1733"/>
                    <a:pt x="4664" y="1103"/>
                  </a:cubicBezTo>
                  <a:cubicBezTo>
                    <a:pt x="4538" y="662"/>
                    <a:pt x="4254" y="252"/>
                    <a:pt x="3939" y="0"/>
                  </a:cubicBezTo>
                  <a:cubicBezTo>
                    <a:pt x="3561" y="473"/>
                    <a:pt x="2994" y="788"/>
                    <a:pt x="2332" y="788"/>
                  </a:cubicBezTo>
                  <a:cubicBezTo>
                    <a:pt x="1702" y="788"/>
                    <a:pt x="1103" y="473"/>
                    <a:pt x="72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ptos" panose="020B0004020202020204" pitchFamily="34" charset="0"/>
                <a:ea typeface="+mn-ea"/>
                <a:cs typeface="Arial"/>
                <a:sym typeface="Arial"/>
              </a:endParaRPr>
            </a:p>
          </p:txBody>
        </p:sp>
      </p:grpSp>
      <p:cxnSp>
        <p:nvCxnSpPr>
          <p:cNvPr id="4" name="Straight Connector 3">
            <a:extLst>
              <a:ext uri="{FF2B5EF4-FFF2-40B4-BE49-F238E27FC236}">
                <a16:creationId xmlns:a16="http://schemas.microsoft.com/office/drawing/2014/main" id="{EF2382F2-3CAC-114D-A7A4-32679A082785}"/>
              </a:ext>
            </a:extLst>
          </p:cNvPr>
          <p:cNvCxnSpPr>
            <a:cxnSpLocks/>
          </p:cNvCxnSpPr>
          <p:nvPr/>
        </p:nvCxnSpPr>
        <p:spPr>
          <a:xfrm flipV="1">
            <a:off x="9331143" y="2796196"/>
            <a:ext cx="0" cy="41101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4A39E7-94CF-C371-F493-C6A8CA9A8213}"/>
              </a:ext>
            </a:extLst>
          </p:cNvPr>
          <p:cNvCxnSpPr>
            <a:cxnSpLocks/>
          </p:cNvCxnSpPr>
          <p:nvPr/>
        </p:nvCxnSpPr>
        <p:spPr>
          <a:xfrm>
            <a:off x="9322191" y="3211551"/>
            <a:ext cx="170382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2DD28A-D1B3-2868-EAD8-8C0D5CE89CC8}"/>
              </a:ext>
            </a:extLst>
          </p:cNvPr>
          <p:cNvCxnSpPr>
            <a:cxnSpLocks/>
          </p:cNvCxnSpPr>
          <p:nvPr/>
        </p:nvCxnSpPr>
        <p:spPr>
          <a:xfrm flipV="1">
            <a:off x="11026020" y="3211551"/>
            <a:ext cx="0" cy="1534615"/>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2BAA056-950C-F0A2-FE22-03C092B7876F}"/>
              </a:ext>
            </a:extLst>
          </p:cNvPr>
          <p:cNvCxnSpPr>
            <a:cxnSpLocks/>
          </p:cNvCxnSpPr>
          <p:nvPr/>
        </p:nvCxnSpPr>
        <p:spPr>
          <a:xfrm>
            <a:off x="10549412" y="4746165"/>
            <a:ext cx="47660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Google Shape;2207;p78">
            <a:extLst>
              <a:ext uri="{FF2B5EF4-FFF2-40B4-BE49-F238E27FC236}">
                <a16:creationId xmlns:a16="http://schemas.microsoft.com/office/drawing/2014/main" id="{C6B3167F-641C-B091-B293-0241F39B425C}"/>
              </a:ext>
            </a:extLst>
          </p:cNvPr>
          <p:cNvSpPr/>
          <p:nvPr/>
        </p:nvSpPr>
        <p:spPr>
          <a:xfrm rot="10456213">
            <a:off x="10404137" y="4618613"/>
            <a:ext cx="290548" cy="255105"/>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002060"/>
          </a:solidFill>
          <a:ln>
            <a:solidFill>
              <a:srgbClr val="002060"/>
            </a:solidFill>
          </a:ln>
          <a:effectLst>
            <a:outerShdw blurRad="50800" dist="38100" dir="5400000" algn="t"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grpSp>
        <p:nvGrpSpPr>
          <p:cNvPr id="2" name="Google Shape;11121;p137">
            <a:extLst>
              <a:ext uri="{FF2B5EF4-FFF2-40B4-BE49-F238E27FC236}">
                <a16:creationId xmlns:a16="http://schemas.microsoft.com/office/drawing/2014/main" id="{A076C5F1-983A-6644-1D42-EAA0E71CE7DD}"/>
              </a:ext>
            </a:extLst>
          </p:cNvPr>
          <p:cNvGrpSpPr/>
          <p:nvPr/>
        </p:nvGrpSpPr>
        <p:grpSpPr>
          <a:xfrm>
            <a:off x="232750" y="196742"/>
            <a:ext cx="589831" cy="561033"/>
            <a:chOff x="-6690625" y="3631325"/>
            <a:chExt cx="307225" cy="292225"/>
          </a:xfrm>
          <a:solidFill>
            <a:srgbClr val="002060"/>
          </a:solidFill>
        </p:grpSpPr>
        <p:sp>
          <p:nvSpPr>
            <p:cNvPr id="12" name="Google Shape;11122;p137">
              <a:extLst>
                <a:ext uri="{FF2B5EF4-FFF2-40B4-BE49-F238E27FC236}">
                  <a16:creationId xmlns:a16="http://schemas.microsoft.com/office/drawing/2014/main" id="{748BD138-6921-4870-CC87-9F1E1DBA44DC}"/>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4" name="Google Shape;11123;p137">
              <a:extLst>
                <a:ext uri="{FF2B5EF4-FFF2-40B4-BE49-F238E27FC236}">
                  <a16:creationId xmlns:a16="http://schemas.microsoft.com/office/drawing/2014/main" id="{CE28CECD-D4FF-CB5B-12D8-FBEB5C71C271}"/>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6" name="Google Shape;11124;p137">
              <a:extLst>
                <a:ext uri="{FF2B5EF4-FFF2-40B4-BE49-F238E27FC236}">
                  <a16:creationId xmlns:a16="http://schemas.microsoft.com/office/drawing/2014/main" id="{EE7B23D8-DE8F-DF36-C2AA-8D5602E7A3A6}"/>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20" name="Google Shape;11125;p137">
              <a:extLst>
                <a:ext uri="{FF2B5EF4-FFF2-40B4-BE49-F238E27FC236}">
                  <a16:creationId xmlns:a16="http://schemas.microsoft.com/office/drawing/2014/main" id="{F20E634B-2AF2-37E7-57CD-AFB520A436C4}"/>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22" name="Google Shape;11126;p137">
              <a:extLst>
                <a:ext uri="{FF2B5EF4-FFF2-40B4-BE49-F238E27FC236}">
                  <a16:creationId xmlns:a16="http://schemas.microsoft.com/office/drawing/2014/main" id="{4A56B88C-051D-7934-9A5A-930362330810}"/>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grpSp>
      <p:grpSp>
        <p:nvGrpSpPr>
          <p:cNvPr id="6" name="Group 5">
            <a:extLst>
              <a:ext uri="{FF2B5EF4-FFF2-40B4-BE49-F238E27FC236}">
                <a16:creationId xmlns:a16="http://schemas.microsoft.com/office/drawing/2014/main" id="{5E9BDC7E-6378-24C8-6DF6-B84D20991FC6}"/>
              </a:ext>
            </a:extLst>
          </p:cNvPr>
          <p:cNvGrpSpPr/>
          <p:nvPr/>
        </p:nvGrpSpPr>
        <p:grpSpPr>
          <a:xfrm>
            <a:off x="447912" y="917866"/>
            <a:ext cx="10218987" cy="1969423"/>
            <a:chOff x="335934" y="688399"/>
            <a:chExt cx="7664240" cy="1477067"/>
          </a:xfrm>
        </p:grpSpPr>
        <p:sp>
          <p:nvSpPr>
            <p:cNvPr id="7" name="Rectangle: Rounded Corners 6">
              <a:extLst>
                <a:ext uri="{FF2B5EF4-FFF2-40B4-BE49-F238E27FC236}">
                  <a16:creationId xmlns:a16="http://schemas.microsoft.com/office/drawing/2014/main" id="{9A976B30-96D2-C233-786F-3CAC7FA63F4F}"/>
                </a:ext>
              </a:extLst>
            </p:cNvPr>
            <p:cNvSpPr/>
            <p:nvPr/>
          </p:nvSpPr>
          <p:spPr>
            <a:xfrm>
              <a:off x="335934" y="754300"/>
              <a:ext cx="7664240" cy="1411166"/>
            </a:xfrm>
            <a:prstGeom prst="roundRect">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8C6B1"/>
                </a:solidFill>
                <a:effectLst/>
                <a:uLnTx/>
                <a:uFillTx/>
                <a:latin typeface="Aptos" panose="020B0004020202020204" pitchFamily="34" charset="0"/>
                <a:ea typeface="+mn-ea"/>
                <a:cs typeface="+mn-cs"/>
                <a:sym typeface="Arial"/>
              </a:endParaRPr>
            </a:p>
          </p:txBody>
        </p:sp>
        <p:sp>
          <p:nvSpPr>
            <p:cNvPr id="8" name="TextBox 7">
              <a:extLst>
                <a:ext uri="{FF2B5EF4-FFF2-40B4-BE49-F238E27FC236}">
                  <a16:creationId xmlns:a16="http://schemas.microsoft.com/office/drawing/2014/main" id="{B686394B-3526-D400-02A9-3E0B78383FE4}"/>
                </a:ext>
              </a:extLst>
            </p:cNvPr>
            <p:cNvSpPr txBox="1"/>
            <p:nvPr/>
          </p:nvSpPr>
          <p:spPr>
            <a:xfrm>
              <a:off x="380615" y="688399"/>
              <a:ext cx="1800980" cy="2847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2060"/>
                  </a:solidFill>
                  <a:effectLst/>
                  <a:uLnTx/>
                  <a:uFillTx/>
                  <a:latin typeface="Aptos" panose="020B0004020202020204" pitchFamily="34" charset="0"/>
                  <a:ea typeface="+mn-ea"/>
                  <a:cs typeface="Arial"/>
                  <a:sym typeface="Arial"/>
                </a:rPr>
                <a:t>MY LIBRARY</a:t>
              </a:r>
            </a:p>
          </p:txBody>
        </p:sp>
        <p:pic>
          <p:nvPicPr>
            <p:cNvPr id="9" name="Picture 8">
              <a:extLst>
                <a:ext uri="{FF2B5EF4-FFF2-40B4-BE49-F238E27FC236}">
                  <a16:creationId xmlns:a16="http://schemas.microsoft.com/office/drawing/2014/main" id="{D7F85FB7-BCF6-0C8B-E142-87318FF61EFF}"/>
                </a:ext>
              </a:extLst>
            </p:cNvPr>
            <p:cNvPicPr>
              <a:picLocks noChangeAspect="1"/>
            </p:cNvPicPr>
            <p:nvPr/>
          </p:nvPicPr>
          <p:blipFill>
            <a:blip r:embed="rId3"/>
            <a:srcRect t="27679" r="3093" b="5876"/>
            <a:stretch/>
          </p:blipFill>
          <p:spPr>
            <a:xfrm>
              <a:off x="518702" y="919993"/>
              <a:ext cx="7253698" cy="1177154"/>
            </a:xfrm>
            <a:prstGeom prst="rect">
              <a:avLst/>
            </a:prstGeom>
          </p:spPr>
        </p:pic>
      </p:grpSp>
      <p:pic>
        <p:nvPicPr>
          <p:cNvPr id="11" name="Picture 10">
            <a:extLst>
              <a:ext uri="{FF2B5EF4-FFF2-40B4-BE49-F238E27FC236}">
                <a16:creationId xmlns:a16="http://schemas.microsoft.com/office/drawing/2014/main" id="{B3D139D6-E20E-09A2-66F4-7118EA308832}"/>
              </a:ext>
            </a:extLst>
          </p:cNvPr>
          <p:cNvPicPr>
            <a:picLocks noChangeAspect="1"/>
          </p:cNvPicPr>
          <p:nvPr/>
        </p:nvPicPr>
        <p:blipFill>
          <a:blip r:embed="rId4"/>
          <a:stretch>
            <a:fillRect/>
          </a:stretch>
        </p:blipFill>
        <p:spPr>
          <a:xfrm>
            <a:off x="159436" y="3709829"/>
            <a:ext cx="10203765" cy="1789833"/>
          </a:xfrm>
          <a:prstGeom prst="rect">
            <a:avLst/>
          </a:prstGeom>
        </p:spPr>
      </p:pic>
    </p:spTree>
    <p:extLst>
      <p:ext uri="{BB962C8B-B14F-4D97-AF65-F5344CB8AC3E}">
        <p14:creationId xmlns:p14="http://schemas.microsoft.com/office/powerpoint/2010/main" val="3475075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918EEFB-E58C-A181-20B6-38C208F26902}"/>
              </a:ext>
            </a:extLst>
          </p:cNvPr>
          <p:cNvSpPr/>
          <p:nvPr/>
        </p:nvSpPr>
        <p:spPr>
          <a:xfrm>
            <a:off x="1510283" y="1706653"/>
            <a:ext cx="1438128" cy="1438201"/>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Segoe UI"/>
              <a:ea typeface="+mn-ea"/>
              <a:cs typeface="+mn-cs"/>
              <a:sym typeface="Arial"/>
            </a:endParaRPr>
          </a:p>
        </p:txBody>
      </p:sp>
      <p:cxnSp>
        <p:nvCxnSpPr>
          <p:cNvPr id="13" name="Straight Connector 12">
            <a:extLst>
              <a:ext uri="{FF2B5EF4-FFF2-40B4-BE49-F238E27FC236}">
                <a16:creationId xmlns:a16="http://schemas.microsoft.com/office/drawing/2014/main" id="{7F71D072-C1F6-7284-D5E6-C31C57E06E7B}"/>
              </a:ext>
            </a:extLst>
          </p:cNvPr>
          <p:cNvCxnSpPr>
            <a:stCxn id="12" idx="2"/>
          </p:cNvCxnSpPr>
          <p:nvPr/>
        </p:nvCxnSpPr>
        <p:spPr>
          <a:xfrm flipH="1">
            <a:off x="310" y="2425751"/>
            <a:ext cx="1509973"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DB252AA-80EF-769D-2824-79EE3E1D95A9}"/>
              </a:ext>
            </a:extLst>
          </p:cNvPr>
          <p:cNvSpPr/>
          <p:nvPr/>
        </p:nvSpPr>
        <p:spPr>
          <a:xfrm>
            <a:off x="3865559" y="1706653"/>
            <a:ext cx="1438128" cy="1438201"/>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Segoe UI"/>
              <a:ea typeface="+mn-ea"/>
              <a:cs typeface="+mn-cs"/>
              <a:sym typeface="Arial"/>
            </a:endParaRPr>
          </a:p>
        </p:txBody>
      </p:sp>
      <p:cxnSp>
        <p:nvCxnSpPr>
          <p:cNvPr id="15" name="Straight Connector 14">
            <a:extLst>
              <a:ext uri="{FF2B5EF4-FFF2-40B4-BE49-F238E27FC236}">
                <a16:creationId xmlns:a16="http://schemas.microsoft.com/office/drawing/2014/main" id="{49CB9CC3-909D-FCCB-AFBF-3D77F02759B1}"/>
              </a:ext>
            </a:extLst>
          </p:cNvPr>
          <p:cNvCxnSpPr>
            <a:stCxn id="14" idx="2"/>
          </p:cNvCxnSpPr>
          <p:nvPr/>
        </p:nvCxnSpPr>
        <p:spPr>
          <a:xfrm flipH="1" flipV="1">
            <a:off x="2948410" y="2425753"/>
            <a:ext cx="917148" cy="1"/>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86CFA76-1131-27F6-476B-211E38C57984}"/>
              </a:ext>
            </a:extLst>
          </p:cNvPr>
          <p:cNvSpPr/>
          <p:nvPr/>
        </p:nvSpPr>
        <p:spPr>
          <a:xfrm>
            <a:off x="8723988" y="1701009"/>
            <a:ext cx="1438128" cy="1438201"/>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Segoe UI"/>
              <a:ea typeface="+mn-ea"/>
              <a:cs typeface="+mn-cs"/>
              <a:sym typeface="Arial"/>
            </a:endParaRPr>
          </a:p>
        </p:txBody>
      </p:sp>
      <p:cxnSp>
        <p:nvCxnSpPr>
          <p:cNvPr id="17" name="Straight Connector 16">
            <a:extLst>
              <a:ext uri="{FF2B5EF4-FFF2-40B4-BE49-F238E27FC236}">
                <a16:creationId xmlns:a16="http://schemas.microsoft.com/office/drawing/2014/main" id="{F86B8007-5ECC-1BEA-8A9F-E310FF5B5E91}"/>
              </a:ext>
            </a:extLst>
          </p:cNvPr>
          <p:cNvCxnSpPr>
            <a:stCxn id="16" idx="2"/>
            <a:endCxn id="18" idx="6"/>
          </p:cNvCxnSpPr>
          <p:nvPr/>
        </p:nvCxnSpPr>
        <p:spPr>
          <a:xfrm flipH="1">
            <a:off x="7570129" y="2420109"/>
            <a:ext cx="1153860"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DDACF3A-8950-C283-61E6-DF9C1562FFEC}"/>
              </a:ext>
            </a:extLst>
          </p:cNvPr>
          <p:cNvSpPr/>
          <p:nvPr/>
        </p:nvSpPr>
        <p:spPr>
          <a:xfrm>
            <a:off x="6132000" y="1701009"/>
            <a:ext cx="1438128" cy="1438201"/>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Segoe UI"/>
              <a:ea typeface="+mn-ea"/>
              <a:cs typeface="+mn-cs"/>
              <a:sym typeface="Arial"/>
            </a:endParaRPr>
          </a:p>
        </p:txBody>
      </p:sp>
      <p:cxnSp>
        <p:nvCxnSpPr>
          <p:cNvPr id="19" name="Straight Connector 18">
            <a:extLst>
              <a:ext uri="{FF2B5EF4-FFF2-40B4-BE49-F238E27FC236}">
                <a16:creationId xmlns:a16="http://schemas.microsoft.com/office/drawing/2014/main" id="{81DF365E-95D4-75C3-0CF4-D1CBB6C7CE1D}"/>
              </a:ext>
            </a:extLst>
          </p:cNvPr>
          <p:cNvCxnSpPr>
            <a:stCxn id="18" idx="2"/>
          </p:cNvCxnSpPr>
          <p:nvPr/>
        </p:nvCxnSpPr>
        <p:spPr>
          <a:xfrm flipH="1" flipV="1">
            <a:off x="5214851" y="2420109"/>
            <a:ext cx="917148" cy="1"/>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4AB63E-F199-251B-20E9-8E48D5312A3E}"/>
              </a:ext>
            </a:extLst>
          </p:cNvPr>
          <p:cNvCxnSpPr/>
          <p:nvPr/>
        </p:nvCxnSpPr>
        <p:spPr>
          <a:xfrm flipH="1">
            <a:off x="10014239" y="2425753"/>
            <a:ext cx="2177452" cy="1"/>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096E64D-5712-FE2D-0C6D-23842D65A67E}"/>
              </a:ext>
            </a:extLst>
          </p:cNvPr>
          <p:cNvSpPr/>
          <p:nvPr/>
        </p:nvSpPr>
        <p:spPr>
          <a:xfrm>
            <a:off x="4044011" y="4184998"/>
            <a:ext cx="1438128" cy="1438201"/>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Segoe UI"/>
              <a:ea typeface="+mn-ea"/>
              <a:cs typeface="+mn-cs"/>
              <a:sym typeface="Arial"/>
            </a:endParaRPr>
          </a:p>
        </p:txBody>
      </p:sp>
      <p:sp>
        <p:nvSpPr>
          <p:cNvPr id="22" name="Oval 21">
            <a:extLst>
              <a:ext uri="{FF2B5EF4-FFF2-40B4-BE49-F238E27FC236}">
                <a16:creationId xmlns:a16="http://schemas.microsoft.com/office/drawing/2014/main" id="{EEF8E777-11C0-F095-6741-FC24A5C5686C}"/>
              </a:ext>
            </a:extLst>
          </p:cNvPr>
          <p:cNvSpPr/>
          <p:nvPr/>
        </p:nvSpPr>
        <p:spPr>
          <a:xfrm>
            <a:off x="6419999" y="4184998"/>
            <a:ext cx="1438128" cy="1438201"/>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Segoe UI"/>
              <a:ea typeface="+mn-ea"/>
              <a:cs typeface="+mn-cs"/>
              <a:sym typeface="Arial"/>
            </a:endParaRPr>
          </a:p>
        </p:txBody>
      </p:sp>
      <p:cxnSp>
        <p:nvCxnSpPr>
          <p:cNvPr id="23" name="Straight Connector 22">
            <a:extLst>
              <a:ext uri="{FF2B5EF4-FFF2-40B4-BE49-F238E27FC236}">
                <a16:creationId xmlns:a16="http://schemas.microsoft.com/office/drawing/2014/main" id="{2280B8CD-43DB-E563-6D91-157C09CAA276}"/>
              </a:ext>
            </a:extLst>
          </p:cNvPr>
          <p:cNvCxnSpPr/>
          <p:nvPr/>
        </p:nvCxnSpPr>
        <p:spPr>
          <a:xfrm flipH="1" flipV="1">
            <a:off x="5520003" y="4832996"/>
            <a:ext cx="917148" cy="1"/>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1841AE-C54D-D2A1-6E41-06F780ECCA93}"/>
              </a:ext>
            </a:extLst>
          </p:cNvPr>
          <p:cNvCxnSpPr/>
          <p:nvPr/>
        </p:nvCxnSpPr>
        <p:spPr>
          <a:xfrm flipH="1">
            <a:off x="7859993" y="4760995"/>
            <a:ext cx="1007995"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6" name="Freeform 5">
            <a:extLst>
              <a:ext uri="{FF2B5EF4-FFF2-40B4-BE49-F238E27FC236}">
                <a16:creationId xmlns:a16="http://schemas.microsoft.com/office/drawing/2014/main" id="{3D6988AC-10C1-1AF8-210A-73403B958EF1}"/>
              </a:ext>
            </a:extLst>
          </p:cNvPr>
          <p:cNvSpPr>
            <a:spLocks/>
          </p:cNvSpPr>
          <p:nvPr/>
        </p:nvSpPr>
        <p:spPr bwMode="auto">
          <a:xfrm>
            <a:off x="1510281" y="1793063"/>
            <a:ext cx="382003" cy="336431"/>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chemeClr val="tx2">
              <a:lumMod val="60000"/>
              <a:lumOff val="40000"/>
            </a:schemeClr>
          </a:solidFill>
          <a:ln>
            <a:noFill/>
          </a:ln>
        </p:spPr>
        <p:txBody>
          <a:bodyPr vert="horz" wrap="square" lIns="91435" tIns="45717" rIns="91435" bIns="45717"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d-ID" sz="1200" b="1" i="0" u="none" strike="noStrike" kern="1200" cap="none" spc="0" normalizeH="0" baseline="0" noProof="0" dirty="0">
                <a:ln>
                  <a:noFill/>
                </a:ln>
                <a:solidFill>
                  <a:prstClr val="white"/>
                </a:solidFill>
                <a:effectLst/>
                <a:uLnTx/>
                <a:uFillTx/>
                <a:latin typeface="Segoe UI"/>
                <a:ea typeface="+mn-ea"/>
                <a:cs typeface="Arial"/>
                <a:sym typeface="Arial"/>
              </a:rPr>
              <a:t>01</a:t>
            </a:r>
            <a:endParaRPr kumimoji="0" lang="id-ID" sz="1351" b="1" i="0" u="none" strike="noStrike" kern="1200" cap="none" spc="0" normalizeH="0" baseline="0" noProof="0" dirty="0">
              <a:ln>
                <a:noFill/>
              </a:ln>
              <a:solidFill>
                <a:prstClr val="white"/>
              </a:solidFill>
              <a:effectLst/>
              <a:uLnTx/>
              <a:uFillTx/>
              <a:latin typeface="Segoe UI"/>
              <a:ea typeface="+mn-ea"/>
              <a:cs typeface="Arial"/>
              <a:sym typeface="Arial"/>
            </a:endParaRPr>
          </a:p>
        </p:txBody>
      </p:sp>
      <p:sp>
        <p:nvSpPr>
          <p:cNvPr id="27" name="Freeform 5">
            <a:extLst>
              <a:ext uri="{FF2B5EF4-FFF2-40B4-BE49-F238E27FC236}">
                <a16:creationId xmlns:a16="http://schemas.microsoft.com/office/drawing/2014/main" id="{12FE5695-AD75-0605-C7BC-CB3ACFC6438D}"/>
              </a:ext>
            </a:extLst>
          </p:cNvPr>
          <p:cNvSpPr>
            <a:spLocks/>
          </p:cNvSpPr>
          <p:nvPr/>
        </p:nvSpPr>
        <p:spPr bwMode="auto">
          <a:xfrm>
            <a:off x="3883516" y="1793063"/>
            <a:ext cx="382003" cy="336431"/>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chemeClr val="tx2">
              <a:lumMod val="60000"/>
              <a:lumOff val="40000"/>
            </a:schemeClr>
          </a:solidFill>
          <a:ln>
            <a:noFill/>
          </a:ln>
        </p:spPr>
        <p:txBody>
          <a:bodyPr vert="horz" wrap="square" lIns="91435" tIns="45717" rIns="91435" bIns="45717"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d-ID" sz="1200" b="1" i="0" u="none" strike="noStrike" kern="1200" cap="none" spc="0" normalizeH="0" baseline="0" noProof="0" dirty="0">
                <a:ln>
                  <a:noFill/>
                </a:ln>
                <a:solidFill>
                  <a:prstClr val="white"/>
                </a:solidFill>
                <a:effectLst/>
                <a:uLnTx/>
                <a:uFillTx/>
                <a:latin typeface="Segoe UI"/>
                <a:ea typeface="+mn-ea"/>
                <a:cs typeface="Arial"/>
                <a:sym typeface="Arial"/>
              </a:rPr>
              <a:t>02</a:t>
            </a:r>
            <a:endParaRPr kumimoji="0" lang="id-ID" sz="1351" b="1" i="0" u="none" strike="noStrike" kern="1200" cap="none" spc="0" normalizeH="0" baseline="0" noProof="0" dirty="0">
              <a:ln>
                <a:noFill/>
              </a:ln>
              <a:solidFill>
                <a:prstClr val="white"/>
              </a:solidFill>
              <a:effectLst/>
              <a:uLnTx/>
              <a:uFillTx/>
              <a:latin typeface="Segoe UI"/>
              <a:ea typeface="+mn-ea"/>
              <a:cs typeface="Arial"/>
              <a:sym typeface="Arial"/>
            </a:endParaRPr>
          </a:p>
        </p:txBody>
      </p:sp>
      <p:sp>
        <p:nvSpPr>
          <p:cNvPr id="28" name="Freeform 5">
            <a:extLst>
              <a:ext uri="{FF2B5EF4-FFF2-40B4-BE49-F238E27FC236}">
                <a16:creationId xmlns:a16="http://schemas.microsoft.com/office/drawing/2014/main" id="{A5E22906-C9A2-C649-9455-377BE986D890}"/>
              </a:ext>
            </a:extLst>
          </p:cNvPr>
          <p:cNvSpPr>
            <a:spLocks/>
          </p:cNvSpPr>
          <p:nvPr/>
        </p:nvSpPr>
        <p:spPr bwMode="auto">
          <a:xfrm>
            <a:off x="8723987" y="1787422"/>
            <a:ext cx="382003" cy="336431"/>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chemeClr val="tx2">
              <a:lumMod val="60000"/>
              <a:lumOff val="40000"/>
            </a:schemeClr>
          </a:solidFill>
          <a:ln>
            <a:noFill/>
          </a:ln>
        </p:spPr>
        <p:txBody>
          <a:bodyPr vert="horz" wrap="square" lIns="91435" tIns="45717" rIns="91435" bIns="45717"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d-ID" sz="1200" b="1" i="0" u="none" strike="noStrike" kern="1200" cap="none" spc="0" normalizeH="0" baseline="0" noProof="0" dirty="0">
                <a:ln>
                  <a:noFill/>
                </a:ln>
                <a:solidFill>
                  <a:prstClr val="white"/>
                </a:solidFill>
                <a:effectLst/>
                <a:uLnTx/>
                <a:uFillTx/>
                <a:latin typeface="Segoe UI"/>
                <a:ea typeface="+mn-ea"/>
                <a:cs typeface="Arial"/>
                <a:sym typeface="Arial"/>
              </a:rPr>
              <a:t>04</a:t>
            </a:r>
            <a:endParaRPr kumimoji="0" lang="id-ID" sz="1351" b="1" i="0" u="none" strike="noStrike" kern="1200" cap="none" spc="0" normalizeH="0" baseline="0" noProof="0" dirty="0">
              <a:ln>
                <a:noFill/>
              </a:ln>
              <a:solidFill>
                <a:prstClr val="white"/>
              </a:solidFill>
              <a:effectLst/>
              <a:uLnTx/>
              <a:uFillTx/>
              <a:latin typeface="Segoe UI"/>
              <a:ea typeface="+mn-ea"/>
              <a:cs typeface="Arial"/>
              <a:sym typeface="Arial"/>
            </a:endParaRPr>
          </a:p>
        </p:txBody>
      </p:sp>
      <p:sp>
        <p:nvSpPr>
          <p:cNvPr id="29" name="Freeform 5">
            <a:extLst>
              <a:ext uri="{FF2B5EF4-FFF2-40B4-BE49-F238E27FC236}">
                <a16:creationId xmlns:a16="http://schemas.microsoft.com/office/drawing/2014/main" id="{BAA09A03-8303-FA34-ED2B-CD551F149353}"/>
              </a:ext>
            </a:extLst>
          </p:cNvPr>
          <p:cNvSpPr>
            <a:spLocks/>
          </p:cNvSpPr>
          <p:nvPr/>
        </p:nvSpPr>
        <p:spPr bwMode="auto">
          <a:xfrm>
            <a:off x="6131999" y="1787422"/>
            <a:ext cx="382003" cy="336431"/>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chemeClr val="tx2">
              <a:lumMod val="60000"/>
              <a:lumOff val="40000"/>
            </a:schemeClr>
          </a:solidFill>
          <a:ln>
            <a:noFill/>
          </a:ln>
        </p:spPr>
        <p:txBody>
          <a:bodyPr vert="horz" wrap="square" lIns="91435" tIns="45717" rIns="91435" bIns="45717"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d-ID" sz="1200" b="1" i="0" u="none" strike="noStrike" kern="1200" cap="none" spc="0" normalizeH="0" baseline="0" noProof="0" dirty="0">
                <a:ln>
                  <a:noFill/>
                </a:ln>
                <a:solidFill>
                  <a:prstClr val="white"/>
                </a:solidFill>
                <a:effectLst/>
                <a:uLnTx/>
                <a:uFillTx/>
                <a:latin typeface="Segoe UI"/>
                <a:ea typeface="+mn-ea"/>
                <a:cs typeface="Arial"/>
                <a:sym typeface="Arial"/>
              </a:rPr>
              <a:t>03</a:t>
            </a:r>
            <a:r>
              <a:rPr kumimoji="0" lang="id-ID" sz="1351" b="1" i="0" u="none" strike="noStrike" kern="1200" cap="none" spc="0" normalizeH="0" baseline="0" noProof="0" dirty="0">
                <a:ln>
                  <a:noFill/>
                </a:ln>
                <a:solidFill>
                  <a:prstClr val="white"/>
                </a:solidFill>
                <a:effectLst/>
                <a:uLnTx/>
                <a:uFillTx/>
                <a:latin typeface="Segoe UI"/>
                <a:ea typeface="+mn-ea"/>
                <a:cs typeface="Arial"/>
                <a:sym typeface="Arial"/>
              </a:rPr>
              <a:t>3</a:t>
            </a:r>
          </a:p>
        </p:txBody>
      </p:sp>
      <p:sp>
        <p:nvSpPr>
          <p:cNvPr id="30" name="Freeform 5">
            <a:extLst>
              <a:ext uri="{FF2B5EF4-FFF2-40B4-BE49-F238E27FC236}">
                <a16:creationId xmlns:a16="http://schemas.microsoft.com/office/drawing/2014/main" id="{79A75CC9-7C45-3FD7-9412-A718EEDC5E51}"/>
              </a:ext>
            </a:extLst>
          </p:cNvPr>
          <p:cNvSpPr>
            <a:spLocks/>
          </p:cNvSpPr>
          <p:nvPr/>
        </p:nvSpPr>
        <p:spPr bwMode="auto">
          <a:xfrm>
            <a:off x="4029260" y="4292142"/>
            <a:ext cx="382003" cy="336431"/>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chemeClr val="tx2">
              <a:lumMod val="60000"/>
              <a:lumOff val="40000"/>
            </a:schemeClr>
          </a:solidFill>
          <a:ln>
            <a:noFill/>
          </a:ln>
        </p:spPr>
        <p:txBody>
          <a:bodyPr vert="horz" wrap="square" lIns="91435" tIns="45717" rIns="91435" bIns="45717"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Segoe UI"/>
                <a:ea typeface="+mn-ea"/>
                <a:cs typeface="Arial"/>
                <a:sym typeface="Arial"/>
              </a:rPr>
              <a:t>06</a:t>
            </a:r>
            <a:endParaRPr kumimoji="0" lang="id-ID" sz="1351" b="1" i="0" u="none" strike="noStrike" kern="1200" cap="none" spc="0" normalizeH="0" baseline="0" noProof="0" dirty="0">
              <a:ln>
                <a:noFill/>
              </a:ln>
              <a:solidFill>
                <a:prstClr val="white"/>
              </a:solidFill>
              <a:effectLst/>
              <a:uLnTx/>
              <a:uFillTx/>
              <a:latin typeface="Segoe UI"/>
              <a:ea typeface="+mn-ea"/>
              <a:cs typeface="Arial"/>
              <a:sym typeface="Arial"/>
            </a:endParaRPr>
          </a:p>
        </p:txBody>
      </p:sp>
      <p:sp>
        <p:nvSpPr>
          <p:cNvPr id="31" name="Freeform 5">
            <a:extLst>
              <a:ext uri="{FF2B5EF4-FFF2-40B4-BE49-F238E27FC236}">
                <a16:creationId xmlns:a16="http://schemas.microsoft.com/office/drawing/2014/main" id="{7ED8C86D-D8C5-465E-555D-CE76DF5B1D2B}"/>
              </a:ext>
            </a:extLst>
          </p:cNvPr>
          <p:cNvSpPr>
            <a:spLocks/>
          </p:cNvSpPr>
          <p:nvPr/>
        </p:nvSpPr>
        <p:spPr bwMode="auto">
          <a:xfrm>
            <a:off x="6322387" y="4292142"/>
            <a:ext cx="382003" cy="336431"/>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chemeClr val="tx2">
              <a:lumMod val="60000"/>
              <a:lumOff val="40000"/>
            </a:schemeClr>
          </a:solidFill>
          <a:ln>
            <a:noFill/>
          </a:ln>
        </p:spPr>
        <p:txBody>
          <a:bodyPr vert="horz" wrap="square" lIns="91435" tIns="45717" rIns="91435" bIns="45717"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d-ID" sz="1200" b="1" i="0" u="none" strike="noStrike" kern="1200" cap="none" spc="0" normalizeH="0" baseline="0" noProof="0" dirty="0">
                <a:ln>
                  <a:noFill/>
                </a:ln>
                <a:solidFill>
                  <a:prstClr val="white"/>
                </a:solidFill>
                <a:effectLst/>
                <a:uLnTx/>
                <a:uFillTx/>
                <a:latin typeface="Segoe UI"/>
                <a:ea typeface="+mn-ea"/>
                <a:cs typeface="Arial"/>
                <a:sym typeface="Arial"/>
              </a:rPr>
              <a:t>0</a:t>
            </a:r>
            <a:r>
              <a:rPr kumimoji="0" lang="en-IN" sz="1200" b="1" i="0" u="none" strike="noStrike" kern="1200" cap="none" spc="0" normalizeH="0" baseline="0" noProof="0" dirty="0">
                <a:ln>
                  <a:noFill/>
                </a:ln>
                <a:solidFill>
                  <a:prstClr val="white"/>
                </a:solidFill>
                <a:effectLst/>
                <a:uLnTx/>
                <a:uFillTx/>
                <a:latin typeface="Segoe UI"/>
                <a:ea typeface="+mn-ea"/>
                <a:cs typeface="Arial"/>
                <a:sym typeface="Arial"/>
              </a:rPr>
              <a:t>7</a:t>
            </a:r>
            <a:endParaRPr kumimoji="0" lang="id-ID" sz="1351" b="1" i="0" u="none" strike="noStrike" kern="1200" cap="none" spc="0" normalizeH="0" baseline="0" noProof="0" dirty="0">
              <a:ln>
                <a:noFill/>
              </a:ln>
              <a:solidFill>
                <a:prstClr val="white"/>
              </a:solidFill>
              <a:effectLst/>
              <a:uLnTx/>
              <a:uFillTx/>
              <a:latin typeface="Segoe UI"/>
              <a:ea typeface="+mn-ea"/>
              <a:cs typeface="Arial"/>
              <a:sym typeface="Arial"/>
            </a:endParaRPr>
          </a:p>
        </p:txBody>
      </p:sp>
      <p:sp>
        <p:nvSpPr>
          <p:cNvPr id="32" name="TextBox 31">
            <a:extLst>
              <a:ext uri="{FF2B5EF4-FFF2-40B4-BE49-F238E27FC236}">
                <a16:creationId xmlns:a16="http://schemas.microsoft.com/office/drawing/2014/main" id="{54465168-D49D-4D3A-EC16-DEE2D4174491}"/>
              </a:ext>
            </a:extLst>
          </p:cNvPr>
          <p:cNvSpPr txBox="1"/>
          <p:nvPr/>
        </p:nvSpPr>
        <p:spPr>
          <a:xfrm>
            <a:off x="3488816" y="3192654"/>
            <a:ext cx="2428611" cy="307771"/>
          </a:xfrm>
          <a:prstGeom prst="rect">
            <a:avLst/>
          </a:prstGeom>
          <a:noFill/>
        </p:spPr>
        <p:txBody>
          <a:bodyPr wrap="square" lIns="91435" tIns="45717" rIns="91435" bIns="4571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rPr>
              <a:t>Verification by University</a:t>
            </a:r>
            <a:endParaRPr kumimoji="0" lang="en-IN"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endParaRPr>
          </a:p>
        </p:txBody>
      </p:sp>
      <p:sp>
        <p:nvSpPr>
          <p:cNvPr id="33" name="TextBox 32">
            <a:extLst>
              <a:ext uri="{FF2B5EF4-FFF2-40B4-BE49-F238E27FC236}">
                <a16:creationId xmlns:a16="http://schemas.microsoft.com/office/drawing/2014/main" id="{8AE73AB1-EC84-DAC3-8C05-B8F665E03FCA}"/>
              </a:ext>
            </a:extLst>
          </p:cNvPr>
          <p:cNvSpPr txBox="1"/>
          <p:nvPr/>
        </p:nvSpPr>
        <p:spPr>
          <a:xfrm>
            <a:off x="8523602" y="3135137"/>
            <a:ext cx="2071463" cy="738658"/>
          </a:xfrm>
          <a:prstGeom prst="rect">
            <a:avLst/>
          </a:prstGeom>
          <a:noFill/>
        </p:spPr>
        <p:txBody>
          <a:bodyPr wrap="square" lIns="91435" tIns="45717" rIns="91435" bIns="4571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rPr>
              <a:t>Access of resources to researchers(portal)</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d-ID"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endParaRPr>
          </a:p>
        </p:txBody>
      </p:sp>
      <p:sp>
        <p:nvSpPr>
          <p:cNvPr id="34" name="TextBox 33">
            <a:extLst>
              <a:ext uri="{FF2B5EF4-FFF2-40B4-BE49-F238E27FC236}">
                <a16:creationId xmlns:a16="http://schemas.microsoft.com/office/drawing/2014/main" id="{BB643269-7698-76C9-2712-A028943E8728}"/>
              </a:ext>
            </a:extLst>
          </p:cNvPr>
          <p:cNvSpPr txBox="1"/>
          <p:nvPr/>
        </p:nvSpPr>
        <p:spPr>
          <a:xfrm>
            <a:off x="1259938" y="5731198"/>
            <a:ext cx="1993431" cy="523214"/>
          </a:xfrm>
          <a:prstGeom prst="rect">
            <a:avLst/>
          </a:prstGeom>
          <a:noFill/>
        </p:spPr>
        <p:txBody>
          <a:bodyPr wrap="square" lIns="91435" tIns="45717" rIns="91435" bIns="4571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rPr>
              <a:t>Interaction with Guide</a:t>
            </a:r>
            <a:endParaRPr kumimoji="0" lang="en-IN"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endParaRPr>
          </a:p>
        </p:txBody>
      </p:sp>
      <p:sp>
        <p:nvSpPr>
          <p:cNvPr id="35" name="TextBox 34">
            <a:extLst>
              <a:ext uri="{FF2B5EF4-FFF2-40B4-BE49-F238E27FC236}">
                <a16:creationId xmlns:a16="http://schemas.microsoft.com/office/drawing/2014/main" id="{520C4A4C-13B1-EA3E-E5D1-78E1FEA09E13}"/>
              </a:ext>
            </a:extLst>
          </p:cNvPr>
          <p:cNvSpPr txBox="1"/>
          <p:nvPr/>
        </p:nvSpPr>
        <p:spPr>
          <a:xfrm>
            <a:off x="6096001" y="5766198"/>
            <a:ext cx="1977620" cy="307771"/>
          </a:xfrm>
          <a:prstGeom prst="rect">
            <a:avLst/>
          </a:prstGeom>
          <a:noFill/>
        </p:spPr>
        <p:txBody>
          <a:bodyPr wrap="square" lIns="91435" tIns="45717" rIns="91435" bIns="4571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rPr>
              <a:t>Thesis submission</a:t>
            </a:r>
            <a:endParaRPr kumimoji="0" lang="en-IN"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endParaRPr>
          </a:p>
        </p:txBody>
      </p:sp>
      <p:sp>
        <p:nvSpPr>
          <p:cNvPr id="36" name="TextBox 35">
            <a:extLst>
              <a:ext uri="{FF2B5EF4-FFF2-40B4-BE49-F238E27FC236}">
                <a16:creationId xmlns:a16="http://schemas.microsoft.com/office/drawing/2014/main" id="{F91D9EF1-ED32-3B92-94C6-66FD7CA6EC31}"/>
              </a:ext>
            </a:extLst>
          </p:cNvPr>
          <p:cNvSpPr txBox="1"/>
          <p:nvPr/>
        </p:nvSpPr>
        <p:spPr>
          <a:xfrm>
            <a:off x="3720012" y="5696990"/>
            <a:ext cx="2303989" cy="307771"/>
          </a:xfrm>
          <a:prstGeom prst="rect">
            <a:avLst/>
          </a:prstGeom>
          <a:noFill/>
        </p:spPr>
        <p:txBody>
          <a:bodyPr wrap="square" lIns="91435" tIns="45717" rIns="91435" bIns="4571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rPr>
              <a:t>RDC details</a:t>
            </a:r>
            <a:endParaRPr kumimoji="0" lang="id-ID"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endParaRPr>
          </a:p>
        </p:txBody>
      </p:sp>
      <p:sp>
        <p:nvSpPr>
          <p:cNvPr id="37" name="Shape 4385">
            <a:extLst>
              <a:ext uri="{FF2B5EF4-FFF2-40B4-BE49-F238E27FC236}">
                <a16:creationId xmlns:a16="http://schemas.microsoft.com/office/drawing/2014/main" id="{F4FBDD86-7002-5F2C-677F-65D2B8BC5367}"/>
              </a:ext>
            </a:extLst>
          </p:cNvPr>
          <p:cNvSpPr/>
          <p:nvPr/>
        </p:nvSpPr>
        <p:spPr>
          <a:xfrm>
            <a:off x="1810216" y="2071835"/>
            <a:ext cx="892872" cy="678583"/>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rgbClr val="C00000"/>
          </a:solidFill>
          <a:ln w="12700">
            <a:miter lim="400000"/>
          </a:ln>
        </p:spPr>
        <p:txBody>
          <a:bodyPr lIns="19048" tIns="19048" rIns="19048" bIns="19048" anchor="ctr"/>
          <a:lstStyle/>
          <a:p>
            <a:pPr marL="0" marR="0" lvl="0" indent="0" algn="ctr" defTabSz="228549"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inkin Sans 400 Regular"/>
              <a:sym typeface="Sinkin Sans 400 Regular"/>
            </a:endParaRPr>
          </a:p>
        </p:txBody>
      </p:sp>
      <p:sp>
        <p:nvSpPr>
          <p:cNvPr id="38" name="Shape 4491">
            <a:extLst>
              <a:ext uri="{FF2B5EF4-FFF2-40B4-BE49-F238E27FC236}">
                <a16:creationId xmlns:a16="http://schemas.microsoft.com/office/drawing/2014/main" id="{FC5A280D-1133-C282-8D2C-E4B00317F05A}"/>
              </a:ext>
            </a:extLst>
          </p:cNvPr>
          <p:cNvSpPr/>
          <p:nvPr/>
        </p:nvSpPr>
        <p:spPr>
          <a:xfrm>
            <a:off x="4310257" y="2143265"/>
            <a:ext cx="821443" cy="535723"/>
          </a:xfrm>
          <a:custGeom>
            <a:avLst/>
            <a:gdLst/>
            <a:ahLst/>
            <a:cxnLst>
              <a:cxn ang="0">
                <a:pos x="wd2" y="hd2"/>
              </a:cxn>
              <a:cxn ang="5400000">
                <a:pos x="wd2" y="hd2"/>
              </a:cxn>
              <a:cxn ang="10800000">
                <a:pos x="wd2" y="hd2"/>
              </a:cxn>
              <a:cxn ang="16200000">
                <a:pos x="wd2" y="hd2"/>
              </a:cxn>
            </a:cxnLst>
            <a:rect l="0" t="0" r="r" b="b"/>
            <a:pathLst>
              <a:path w="21600" h="21600" extrusionOk="0">
                <a:moveTo>
                  <a:pt x="21600" y="11400"/>
                </a:moveTo>
                <a:lnTo>
                  <a:pt x="16823" y="6719"/>
                </a:lnTo>
                <a:lnTo>
                  <a:pt x="16823" y="9601"/>
                </a:lnTo>
                <a:lnTo>
                  <a:pt x="6024" y="9601"/>
                </a:lnTo>
                <a:lnTo>
                  <a:pt x="6024" y="13200"/>
                </a:lnTo>
                <a:lnTo>
                  <a:pt x="16823" y="13200"/>
                </a:lnTo>
                <a:lnTo>
                  <a:pt x="16823" y="16080"/>
                </a:lnTo>
                <a:cubicBezTo>
                  <a:pt x="16823" y="16080"/>
                  <a:pt x="21600" y="11400"/>
                  <a:pt x="21600" y="11400"/>
                </a:cubicBezTo>
                <a:close/>
                <a:moveTo>
                  <a:pt x="12025" y="19200"/>
                </a:moveTo>
                <a:lnTo>
                  <a:pt x="2377" y="19200"/>
                </a:lnTo>
                <a:lnTo>
                  <a:pt x="2377" y="2400"/>
                </a:lnTo>
                <a:lnTo>
                  <a:pt x="12025" y="2400"/>
                </a:lnTo>
                <a:lnTo>
                  <a:pt x="12025" y="6000"/>
                </a:lnTo>
                <a:lnTo>
                  <a:pt x="14400" y="6000"/>
                </a:lnTo>
                <a:lnTo>
                  <a:pt x="14400" y="2400"/>
                </a:lnTo>
                <a:cubicBezTo>
                  <a:pt x="14400" y="1079"/>
                  <a:pt x="13321" y="0"/>
                  <a:pt x="12000" y="0"/>
                </a:cubicBezTo>
                <a:lnTo>
                  <a:pt x="2400" y="0"/>
                </a:lnTo>
                <a:cubicBezTo>
                  <a:pt x="1081" y="0"/>
                  <a:pt x="0" y="1079"/>
                  <a:pt x="0" y="2400"/>
                </a:cubicBezTo>
                <a:lnTo>
                  <a:pt x="0" y="19200"/>
                </a:lnTo>
                <a:cubicBezTo>
                  <a:pt x="0" y="20521"/>
                  <a:pt x="1081" y="21600"/>
                  <a:pt x="2400" y="21600"/>
                </a:cubicBezTo>
                <a:lnTo>
                  <a:pt x="12000" y="21600"/>
                </a:lnTo>
                <a:cubicBezTo>
                  <a:pt x="13321" y="21600"/>
                  <a:pt x="14400" y="20521"/>
                  <a:pt x="14400" y="19200"/>
                </a:cubicBezTo>
                <a:lnTo>
                  <a:pt x="14400" y="16800"/>
                </a:lnTo>
                <a:lnTo>
                  <a:pt x="12025" y="16800"/>
                </a:lnTo>
                <a:cubicBezTo>
                  <a:pt x="12025" y="16800"/>
                  <a:pt x="12025" y="19200"/>
                  <a:pt x="12025" y="19200"/>
                </a:cubicBezTo>
                <a:close/>
              </a:path>
            </a:pathLst>
          </a:custGeom>
          <a:solidFill>
            <a:srgbClr val="C00000"/>
          </a:solidFill>
          <a:ln>
            <a:noFill/>
          </a:ln>
        </p:spPr>
        <p:txBody>
          <a:bodyPr vert="horz" wrap="square" lIns="60953" tIns="30476" rIns="60953" bIns="30476" numCol="1" anchor="t" anchorCtr="0" compatLnSpc="1">
            <a:prstTxWarp prst="textNoShape">
              <a:avLst/>
            </a:prstTxWarp>
          </a:bodyPr>
          <a:lstStyle/>
          <a:p>
            <a:pPr marL="0" marR="0" lvl="0" indent="0" algn="l" defTabSz="457098"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kumimoji="0" lang="id-ID" sz="12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inkin Sans 400 Regular"/>
              <a:sym typeface="Sinkin Sans 400 Regular"/>
            </a:endParaRPr>
          </a:p>
        </p:txBody>
      </p:sp>
      <p:grpSp>
        <p:nvGrpSpPr>
          <p:cNvPr id="39" name="Group 38">
            <a:extLst>
              <a:ext uri="{FF2B5EF4-FFF2-40B4-BE49-F238E27FC236}">
                <a16:creationId xmlns:a16="http://schemas.microsoft.com/office/drawing/2014/main" id="{8EE041FD-5D38-E15C-AE23-82AE86FF8DD4}"/>
              </a:ext>
            </a:extLst>
          </p:cNvPr>
          <p:cNvGrpSpPr/>
          <p:nvPr/>
        </p:nvGrpSpPr>
        <p:grpSpPr>
          <a:xfrm>
            <a:off x="9170591" y="1994765"/>
            <a:ext cx="571439" cy="714297"/>
            <a:chOff x="3767138" y="1812926"/>
            <a:chExt cx="355600" cy="501650"/>
          </a:xfrm>
          <a:solidFill>
            <a:srgbClr val="C00000"/>
          </a:solidFill>
        </p:grpSpPr>
        <p:sp>
          <p:nvSpPr>
            <p:cNvPr id="40" name="Freeform 269">
              <a:extLst>
                <a:ext uri="{FF2B5EF4-FFF2-40B4-BE49-F238E27FC236}">
                  <a16:creationId xmlns:a16="http://schemas.microsoft.com/office/drawing/2014/main" id="{6FEE1115-FB80-1051-4708-0C6587575235}"/>
                </a:ext>
              </a:extLst>
            </p:cNvPr>
            <p:cNvSpPr>
              <a:spLocks noEditPoints="1"/>
            </p:cNvSpPr>
            <p:nvPr/>
          </p:nvSpPr>
          <p:spPr bwMode="auto">
            <a:xfrm>
              <a:off x="3767138" y="1812926"/>
              <a:ext cx="355600" cy="501650"/>
            </a:xfrm>
            <a:custGeom>
              <a:avLst/>
              <a:gdLst>
                <a:gd name="T0" fmla="*/ 0 w 224"/>
                <a:gd name="T1" fmla="*/ 316 h 316"/>
                <a:gd name="T2" fmla="*/ 224 w 224"/>
                <a:gd name="T3" fmla="*/ 316 h 316"/>
                <a:gd name="T4" fmla="*/ 224 w 224"/>
                <a:gd name="T5" fmla="*/ 0 h 316"/>
                <a:gd name="T6" fmla="*/ 81 w 224"/>
                <a:gd name="T7" fmla="*/ 0 h 316"/>
                <a:gd name="T8" fmla="*/ 81 w 224"/>
                <a:gd name="T9" fmla="*/ 74 h 316"/>
                <a:gd name="T10" fmla="*/ 0 w 224"/>
                <a:gd name="T11" fmla="*/ 74 h 316"/>
                <a:gd name="T12" fmla="*/ 0 w 224"/>
                <a:gd name="T13" fmla="*/ 316 h 316"/>
                <a:gd name="T14" fmla="*/ 113 w 224"/>
                <a:gd name="T15" fmla="*/ 92 h 316"/>
                <a:gd name="T16" fmla="*/ 188 w 224"/>
                <a:gd name="T17" fmla="*/ 168 h 316"/>
                <a:gd name="T18" fmla="*/ 157 w 224"/>
                <a:gd name="T19" fmla="*/ 168 h 316"/>
                <a:gd name="T20" fmla="*/ 157 w 224"/>
                <a:gd name="T21" fmla="*/ 251 h 316"/>
                <a:gd name="T22" fmla="*/ 68 w 224"/>
                <a:gd name="T23" fmla="*/ 251 h 316"/>
                <a:gd name="T24" fmla="*/ 68 w 224"/>
                <a:gd name="T25" fmla="*/ 168 h 316"/>
                <a:gd name="T26" fmla="*/ 36 w 224"/>
                <a:gd name="T27" fmla="*/ 168 h 316"/>
                <a:gd name="T28" fmla="*/ 113 w 224"/>
                <a:gd name="T29" fmla="*/ 9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316">
                  <a:moveTo>
                    <a:pt x="0" y="316"/>
                  </a:moveTo>
                  <a:lnTo>
                    <a:pt x="224" y="316"/>
                  </a:lnTo>
                  <a:lnTo>
                    <a:pt x="224" y="0"/>
                  </a:lnTo>
                  <a:lnTo>
                    <a:pt x="81" y="0"/>
                  </a:lnTo>
                  <a:lnTo>
                    <a:pt x="81" y="74"/>
                  </a:lnTo>
                  <a:lnTo>
                    <a:pt x="0" y="74"/>
                  </a:lnTo>
                  <a:lnTo>
                    <a:pt x="0" y="316"/>
                  </a:lnTo>
                  <a:close/>
                  <a:moveTo>
                    <a:pt x="113" y="92"/>
                  </a:moveTo>
                  <a:lnTo>
                    <a:pt x="188" y="168"/>
                  </a:lnTo>
                  <a:lnTo>
                    <a:pt x="157" y="168"/>
                  </a:lnTo>
                  <a:lnTo>
                    <a:pt x="157" y="251"/>
                  </a:lnTo>
                  <a:lnTo>
                    <a:pt x="68" y="251"/>
                  </a:lnTo>
                  <a:lnTo>
                    <a:pt x="68" y="168"/>
                  </a:lnTo>
                  <a:lnTo>
                    <a:pt x="36" y="168"/>
                  </a:lnTo>
                  <a:lnTo>
                    <a:pt x="113"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Arial"/>
                <a:sym typeface="Arial"/>
              </a:endParaRPr>
            </a:p>
          </p:txBody>
        </p:sp>
        <p:sp>
          <p:nvSpPr>
            <p:cNvPr id="41" name="Freeform 270">
              <a:extLst>
                <a:ext uri="{FF2B5EF4-FFF2-40B4-BE49-F238E27FC236}">
                  <a16:creationId xmlns:a16="http://schemas.microsoft.com/office/drawing/2014/main" id="{58F7B7D7-59C1-816D-894C-5A091F5F2A52}"/>
                </a:ext>
              </a:extLst>
            </p:cNvPr>
            <p:cNvSpPr>
              <a:spLocks/>
            </p:cNvSpPr>
            <p:nvPr/>
          </p:nvSpPr>
          <p:spPr bwMode="auto">
            <a:xfrm>
              <a:off x="3775075" y="1819276"/>
              <a:ext cx="107950" cy="96838"/>
            </a:xfrm>
            <a:custGeom>
              <a:avLst/>
              <a:gdLst>
                <a:gd name="T0" fmla="*/ 68 w 68"/>
                <a:gd name="T1" fmla="*/ 61 h 61"/>
                <a:gd name="T2" fmla="*/ 68 w 68"/>
                <a:gd name="T3" fmla="*/ 0 h 61"/>
                <a:gd name="T4" fmla="*/ 0 w 68"/>
                <a:gd name="T5" fmla="*/ 61 h 61"/>
                <a:gd name="T6" fmla="*/ 68 w 68"/>
                <a:gd name="T7" fmla="*/ 61 h 61"/>
              </a:gdLst>
              <a:ahLst/>
              <a:cxnLst>
                <a:cxn ang="0">
                  <a:pos x="T0" y="T1"/>
                </a:cxn>
                <a:cxn ang="0">
                  <a:pos x="T2" y="T3"/>
                </a:cxn>
                <a:cxn ang="0">
                  <a:pos x="T4" y="T5"/>
                </a:cxn>
                <a:cxn ang="0">
                  <a:pos x="T6" y="T7"/>
                </a:cxn>
              </a:cxnLst>
              <a:rect l="0" t="0" r="r" b="b"/>
              <a:pathLst>
                <a:path w="68" h="61">
                  <a:moveTo>
                    <a:pt x="68" y="61"/>
                  </a:moveTo>
                  <a:lnTo>
                    <a:pt x="68" y="0"/>
                  </a:lnTo>
                  <a:lnTo>
                    <a:pt x="0" y="61"/>
                  </a:lnTo>
                  <a:lnTo>
                    <a:pt x="68"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Arial"/>
                <a:sym typeface="Arial"/>
              </a:endParaRPr>
            </a:p>
          </p:txBody>
        </p:sp>
      </p:grpSp>
      <p:sp>
        <p:nvSpPr>
          <p:cNvPr id="42" name="Freeform 198">
            <a:extLst>
              <a:ext uri="{FF2B5EF4-FFF2-40B4-BE49-F238E27FC236}">
                <a16:creationId xmlns:a16="http://schemas.microsoft.com/office/drawing/2014/main" id="{F7258500-0088-5EE1-E692-A0A6EEB445ED}"/>
              </a:ext>
            </a:extLst>
          </p:cNvPr>
          <p:cNvSpPr>
            <a:spLocks noEditPoints="1"/>
          </p:cNvSpPr>
          <p:nvPr/>
        </p:nvSpPr>
        <p:spPr bwMode="auto">
          <a:xfrm>
            <a:off x="1956021" y="4508995"/>
            <a:ext cx="607153" cy="678583"/>
          </a:xfrm>
          <a:custGeom>
            <a:avLst/>
            <a:gdLst>
              <a:gd name="T0" fmla="*/ 36 w 41"/>
              <a:gd name="T1" fmla="*/ 41 h 41"/>
              <a:gd name="T2" fmla="*/ 5 w 41"/>
              <a:gd name="T3" fmla="*/ 41 h 41"/>
              <a:gd name="T4" fmla="*/ 2 w 41"/>
              <a:gd name="T5" fmla="*/ 35 h 41"/>
              <a:gd name="T6" fmla="*/ 15 w 41"/>
              <a:gd name="T7" fmla="*/ 14 h 41"/>
              <a:gd name="T8" fmla="*/ 15 w 41"/>
              <a:gd name="T9" fmla="*/ 3 h 41"/>
              <a:gd name="T10" fmla="*/ 13 w 41"/>
              <a:gd name="T11" fmla="*/ 3 h 41"/>
              <a:gd name="T12" fmla="*/ 12 w 41"/>
              <a:gd name="T13" fmla="*/ 2 h 41"/>
              <a:gd name="T14" fmla="*/ 13 w 41"/>
              <a:gd name="T15" fmla="*/ 0 h 41"/>
              <a:gd name="T16" fmla="*/ 27 w 41"/>
              <a:gd name="T17" fmla="*/ 0 h 41"/>
              <a:gd name="T18" fmla="*/ 29 w 41"/>
              <a:gd name="T19" fmla="*/ 2 h 41"/>
              <a:gd name="T20" fmla="*/ 27 w 41"/>
              <a:gd name="T21" fmla="*/ 3 h 41"/>
              <a:gd name="T22" fmla="*/ 25 w 41"/>
              <a:gd name="T23" fmla="*/ 3 h 41"/>
              <a:gd name="T24" fmla="*/ 25 w 41"/>
              <a:gd name="T25" fmla="*/ 14 h 41"/>
              <a:gd name="T26" fmla="*/ 39 w 41"/>
              <a:gd name="T27" fmla="*/ 35 h 41"/>
              <a:gd name="T28" fmla="*/ 36 w 41"/>
              <a:gd name="T29" fmla="*/ 41 h 41"/>
              <a:gd name="T30" fmla="*/ 11 w 41"/>
              <a:gd name="T31" fmla="*/ 27 h 41"/>
              <a:gd name="T32" fmla="*/ 30 w 41"/>
              <a:gd name="T33" fmla="*/ 27 h 41"/>
              <a:gd name="T34" fmla="*/ 23 w 41"/>
              <a:gd name="T35" fmla="*/ 16 h 41"/>
              <a:gd name="T36" fmla="*/ 22 w 41"/>
              <a:gd name="T37" fmla="*/ 15 h 41"/>
              <a:gd name="T38" fmla="*/ 22 w 41"/>
              <a:gd name="T39" fmla="*/ 14 h 41"/>
              <a:gd name="T40" fmla="*/ 22 w 41"/>
              <a:gd name="T41" fmla="*/ 3 h 41"/>
              <a:gd name="T42" fmla="*/ 19 w 41"/>
              <a:gd name="T43" fmla="*/ 3 h 41"/>
              <a:gd name="T44" fmla="*/ 19 w 41"/>
              <a:gd name="T45" fmla="*/ 14 h 41"/>
              <a:gd name="T46" fmla="*/ 19 w 41"/>
              <a:gd name="T47" fmla="*/ 15 h 41"/>
              <a:gd name="T48" fmla="*/ 18 w 41"/>
              <a:gd name="T49" fmla="*/ 16 h 41"/>
              <a:gd name="T50" fmla="*/ 11 w 41"/>
              <a:gd name="T51"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41">
                <a:moveTo>
                  <a:pt x="36" y="41"/>
                </a:moveTo>
                <a:cubicBezTo>
                  <a:pt x="5" y="41"/>
                  <a:pt x="5" y="41"/>
                  <a:pt x="5" y="41"/>
                </a:cubicBezTo>
                <a:cubicBezTo>
                  <a:pt x="1" y="41"/>
                  <a:pt x="0" y="38"/>
                  <a:pt x="2" y="35"/>
                </a:cubicBezTo>
                <a:cubicBezTo>
                  <a:pt x="15" y="14"/>
                  <a:pt x="15" y="14"/>
                  <a:pt x="15" y="14"/>
                </a:cubicBezTo>
                <a:cubicBezTo>
                  <a:pt x="15" y="3"/>
                  <a:pt x="15" y="3"/>
                  <a:pt x="15" y="3"/>
                </a:cubicBezTo>
                <a:cubicBezTo>
                  <a:pt x="13" y="3"/>
                  <a:pt x="13" y="3"/>
                  <a:pt x="13" y="3"/>
                </a:cubicBezTo>
                <a:cubicBezTo>
                  <a:pt x="12" y="3"/>
                  <a:pt x="12" y="3"/>
                  <a:pt x="12" y="2"/>
                </a:cubicBezTo>
                <a:cubicBezTo>
                  <a:pt x="12" y="1"/>
                  <a:pt x="12" y="0"/>
                  <a:pt x="13" y="0"/>
                </a:cubicBezTo>
                <a:cubicBezTo>
                  <a:pt x="27" y="0"/>
                  <a:pt x="27" y="0"/>
                  <a:pt x="27" y="0"/>
                </a:cubicBezTo>
                <a:cubicBezTo>
                  <a:pt x="28" y="0"/>
                  <a:pt x="29" y="1"/>
                  <a:pt x="29" y="2"/>
                </a:cubicBezTo>
                <a:cubicBezTo>
                  <a:pt x="29" y="3"/>
                  <a:pt x="28" y="3"/>
                  <a:pt x="27" y="3"/>
                </a:cubicBezTo>
                <a:cubicBezTo>
                  <a:pt x="25" y="3"/>
                  <a:pt x="25" y="3"/>
                  <a:pt x="25" y="3"/>
                </a:cubicBezTo>
                <a:cubicBezTo>
                  <a:pt x="25" y="14"/>
                  <a:pt x="25" y="14"/>
                  <a:pt x="25" y="14"/>
                </a:cubicBezTo>
                <a:cubicBezTo>
                  <a:pt x="39" y="35"/>
                  <a:pt x="39" y="35"/>
                  <a:pt x="39" y="35"/>
                </a:cubicBezTo>
                <a:cubicBezTo>
                  <a:pt x="41" y="38"/>
                  <a:pt x="39" y="41"/>
                  <a:pt x="36" y="41"/>
                </a:cubicBezTo>
                <a:close/>
                <a:moveTo>
                  <a:pt x="11" y="27"/>
                </a:moveTo>
                <a:cubicBezTo>
                  <a:pt x="30" y="27"/>
                  <a:pt x="30" y="27"/>
                  <a:pt x="30" y="27"/>
                </a:cubicBezTo>
                <a:cubicBezTo>
                  <a:pt x="23" y="16"/>
                  <a:pt x="23" y="16"/>
                  <a:pt x="23" y="16"/>
                </a:cubicBezTo>
                <a:cubicBezTo>
                  <a:pt x="22" y="15"/>
                  <a:pt x="22" y="15"/>
                  <a:pt x="22" y="15"/>
                </a:cubicBezTo>
                <a:cubicBezTo>
                  <a:pt x="22" y="14"/>
                  <a:pt x="22" y="14"/>
                  <a:pt x="22" y="14"/>
                </a:cubicBezTo>
                <a:cubicBezTo>
                  <a:pt x="22" y="3"/>
                  <a:pt x="22" y="3"/>
                  <a:pt x="22" y="3"/>
                </a:cubicBezTo>
                <a:cubicBezTo>
                  <a:pt x="19" y="3"/>
                  <a:pt x="19" y="3"/>
                  <a:pt x="19" y="3"/>
                </a:cubicBezTo>
                <a:cubicBezTo>
                  <a:pt x="19" y="14"/>
                  <a:pt x="19" y="14"/>
                  <a:pt x="19" y="14"/>
                </a:cubicBezTo>
                <a:cubicBezTo>
                  <a:pt x="19" y="15"/>
                  <a:pt x="19" y="15"/>
                  <a:pt x="19" y="15"/>
                </a:cubicBezTo>
                <a:cubicBezTo>
                  <a:pt x="18" y="16"/>
                  <a:pt x="18" y="16"/>
                  <a:pt x="18" y="16"/>
                </a:cubicBezTo>
                <a:lnTo>
                  <a:pt x="11" y="27"/>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prstClr val="black"/>
              </a:solidFill>
              <a:effectLst/>
              <a:uLnTx/>
              <a:uFillTx/>
              <a:latin typeface="Segoe UI"/>
              <a:ea typeface="+mn-ea"/>
              <a:cs typeface="Arial"/>
              <a:sym typeface="Arial"/>
            </a:endParaRPr>
          </a:p>
        </p:txBody>
      </p:sp>
      <p:sp>
        <p:nvSpPr>
          <p:cNvPr id="43" name="Freeform 163">
            <a:extLst>
              <a:ext uri="{FF2B5EF4-FFF2-40B4-BE49-F238E27FC236}">
                <a16:creationId xmlns:a16="http://schemas.microsoft.com/office/drawing/2014/main" id="{4F2AC7BC-1066-3F94-E71C-3C79053F0DA9}"/>
              </a:ext>
            </a:extLst>
          </p:cNvPr>
          <p:cNvSpPr>
            <a:spLocks noEditPoints="1"/>
          </p:cNvSpPr>
          <p:nvPr/>
        </p:nvSpPr>
        <p:spPr bwMode="auto">
          <a:xfrm>
            <a:off x="6786681" y="4589605"/>
            <a:ext cx="821443" cy="642868"/>
          </a:xfrm>
          <a:custGeom>
            <a:avLst/>
            <a:gdLst>
              <a:gd name="T0" fmla="*/ 38 w 48"/>
              <a:gd name="T1" fmla="*/ 30 h 37"/>
              <a:gd name="T2" fmla="*/ 30 w 48"/>
              <a:gd name="T3" fmla="*/ 37 h 37"/>
              <a:gd name="T4" fmla="*/ 8 w 48"/>
              <a:gd name="T5" fmla="*/ 37 h 37"/>
              <a:gd name="T6" fmla="*/ 0 w 48"/>
              <a:gd name="T7" fmla="*/ 30 h 37"/>
              <a:gd name="T8" fmla="*/ 0 w 48"/>
              <a:gd name="T9" fmla="*/ 7 h 37"/>
              <a:gd name="T10" fmla="*/ 8 w 48"/>
              <a:gd name="T11" fmla="*/ 0 h 37"/>
              <a:gd name="T12" fmla="*/ 30 w 48"/>
              <a:gd name="T13" fmla="*/ 0 h 37"/>
              <a:gd name="T14" fmla="*/ 33 w 48"/>
              <a:gd name="T15" fmla="*/ 0 h 37"/>
              <a:gd name="T16" fmla="*/ 34 w 48"/>
              <a:gd name="T17" fmla="*/ 1 h 37"/>
              <a:gd name="T18" fmla="*/ 34 w 48"/>
              <a:gd name="T19" fmla="*/ 2 h 37"/>
              <a:gd name="T20" fmla="*/ 32 w 48"/>
              <a:gd name="T21" fmla="*/ 3 h 37"/>
              <a:gd name="T22" fmla="*/ 31 w 48"/>
              <a:gd name="T23" fmla="*/ 3 h 37"/>
              <a:gd name="T24" fmla="*/ 30 w 48"/>
              <a:gd name="T25" fmla="*/ 3 h 37"/>
              <a:gd name="T26" fmla="*/ 8 w 48"/>
              <a:gd name="T27" fmla="*/ 3 h 37"/>
              <a:gd name="T28" fmla="*/ 4 w 48"/>
              <a:gd name="T29" fmla="*/ 7 h 37"/>
              <a:gd name="T30" fmla="*/ 4 w 48"/>
              <a:gd name="T31" fmla="*/ 30 h 37"/>
              <a:gd name="T32" fmla="*/ 8 w 48"/>
              <a:gd name="T33" fmla="*/ 34 h 37"/>
              <a:gd name="T34" fmla="*/ 30 w 48"/>
              <a:gd name="T35" fmla="*/ 34 h 37"/>
              <a:gd name="T36" fmla="*/ 34 w 48"/>
              <a:gd name="T37" fmla="*/ 30 h 37"/>
              <a:gd name="T38" fmla="*/ 34 w 48"/>
              <a:gd name="T39" fmla="*/ 26 h 37"/>
              <a:gd name="T40" fmla="*/ 35 w 48"/>
              <a:gd name="T41" fmla="*/ 26 h 37"/>
              <a:gd name="T42" fmla="*/ 36 w 48"/>
              <a:gd name="T43" fmla="*/ 24 h 37"/>
              <a:gd name="T44" fmla="*/ 37 w 48"/>
              <a:gd name="T45" fmla="*/ 24 h 37"/>
              <a:gd name="T46" fmla="*/ 38 w 48"/>
              <a:gd name="T47" fmla="*/ 25 h 37"/>
              <a:gd name="T48" fmla="*/ 38 w 48"/>
              <a:gd name="T49" fmla="*/ 30 h 37"/>
              <a:gd name="T50" fmla="*/ 43 w 48"/>
              <a:gd name="T51" fmla="*/ 13 h 37"/>
              <a:gd name="T52" fmla="*/ 25 w 48"/>
              <a:gd name="T53" fmla="*/ 31 h 37"/>
              <a:gd name="T54" fmla="*/ 17 w 48"/>
              <a:gd name="T55" fmla="*/ 31 h 37"/>
              <a:gd name="T56" fmla="*/ 17 w 48"/>
              <a:gd name="T57" fmla="*/ 23 h 37"/>
              <a:gd name="T58" fmla="*/ 35 w 48"/>
              <a:gd name="T59" fmla="*/ 5 h 37"/>
              <a:gd name="T60" fmla="*/ 43 w 48"/>
              <a:gd name="T61" fmla="*/ 13 h 37"/>
              <a:gd name="T62" fmla="*/ 27 w 48"/>
              <a:gd name="T63" fmla="*/ 25 h 37"/>
              <a:gd name="T64" fmla="*/ 23 w 48"/>
              <a:gd name="T65" fmla="*/ 21 h 37"/>
              <a:gd name="T66" fmla="*/ 20 w 48"/>
              <a:gd name="T67" fmla="*/ 24 h 37"/>
              <a:gd name="T68" fmla="*/ 20 w 48"/>
              <a:gd name="T69" fmla="*/ 25 h 37"/>
              <a:gd name="T70" fmla="*/ 22 w 48"/>
              <a:gd name="T71" fmla="*/ 25 h 37"/>
              <a:gd name="T72" fmla="*/ 22 w 48"/>
              <a:gd name="T73" fmla="*/ 28 h 37"/>
              <a:gd name="T74" fmla="*/ 24 w 48"/>
              <a:gd name="T75" fmla="*/ 28 h 37"/>
              <a:gd name="T76" fmla="*/ 27 w 48"/>
              <a:gd name="T77" fmla="*/ 25 h 37"/>
              <a:gd name="T78" fmla="*/ 35 w 48"/>
              <a:gd name="T79" fmla="*/ 9 h 37"/>
              <a:gd name="T80" fmla="*/ 25 w 48"/>
              <a:gd name="T81" fmla="*/ 18 h 37"/>
              <a:gd name="T82" fmla="*/ 25 w 48"/>
              <a:gd name="T83" fmla="*/ 19 h 37"/>
              <a:gd name="T84" fmla="*/ 26 w 48"/>
              <a:gd name="T85" fmla="*/ 19 h 37"/>
              <a:gd name="T86" fmla="*/ 36 w 48"/>
              <a:gd name="T87" fmla="*/ 10 h 37"/>
              <a:gd name="T88" fmla="*/ 36 w 48"/>
              <a:gd name="T89" fmla="*/ 9 h 37"/>
              <a:gd name="T90" fmla="*/ 35 w 48"/>
              <a:gd name="T91" fmla="*/ 9 h 37"/>
              <a:gd name="T92" fmla="*/ 45 w 48"/>
              <a:gd name="T93" fmla="*/ 11 h 37"/>
              <a:gd name="T94" fmla="*/ 37 w 48"/>
              <a:gd name="T95" fmla="*/ 3 h 37"/>
              <a:gd name="T96" fmla="*/ 39 w 48"/>
              <a:gd name="T97" fmla="*/ 1 h 37"/>
              <a:gd name="T98" fmla="*/ 43 w 48"/>
              <a:gd name="T99" fmla="*/ 1 h 37"/>
              <a:gd name="T100" fmla="*/ 47 w 48"/>
              <a:gd name="T101" fmla="*/ 5 h 37"/>
              <a:gd name="T102" fmla="*/ 47 w 48"/>
              <a:gd name="T103" fmla="*/ 8 h 37"/>
              <a:gd name="T104" fmla="*/ 45 w 48"/>
              <a:gd name="T105"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37">
                <a:moveTo>
                  <a:pt x="38" y="30"/>
                </a:moveTo>
                <a:cubicBezTo>
                  <a:pt x="38" y="34"/>
                  <a:pt x="34" y="37"/>
                  <a:pt x="30" y="37"/>
                </a:cubicBezTo>
                <a:cubicBezTo>
                  <a:pt x="8" y="37"/>
                  <a:pt x="8" y="37"/>
                  <a:pt x="8" y="37"/>
                </a:cubicBezTo>
                <a:cubicBezTo>
                  <a:pt x="4" y="37"/>
                  <a:pt x="0" y="34"/>
                  <a:pt x="0" y="30"/>
                </a:cubicBezTo>
                <a:cubicBezTo>
                  <a:pt x="0" y="7"/>
                  <a:pt x="0" y="7"/>
                  <a:pt x="0" y="7"/>
                </a:cubicBezTo>
                <a:cubicBezTo>
                  <a:pt x="0" y="3"/>
                  <a:pt x="4" y="0"/>
                  <a:pt x="8" y="0"/>
                </a:cubicBezTo>
                <a:cubicBezTo>
                  <a:pt x="30" y="0"/>
                  <a:pt x="30" y="0"/>
                  <a:pt x="30" y="0"/>
                </a:cubicBezTo>
                <a:cubicBezTo>
                  <a:pt x="31" y="0"/>
                  <a:pt x="32" y="0"/>
                  <a:pt x="33" y="0"/>
                </a:cubicBezTo>
                <a:cubicBezTo>
                  <a:pt x="34" y="0"/>
                  <a:pt x="34" y="1"/>
                  <a:pt x="34" y="1"/>
                </a:cubicBezTo>
                <a:cubicBezTo>
                  <a:pt x="34" y="1"/>
                  <a:pt x="34" y="2"/>
                  <a:pt x="34" y="2"/>
                </a:cubicBezTo>
                <a:cubicBezTo>
                  <a:pt x="32" y="3"/>
                  <a:pt x="32" y="3"/>
                  <a:pt x="32" y="3"/>
                </a:cubicBezTo>
                <a:cubicBezTo>
                  <a:pt x="32" y="3"/>
                  <a:pt x="32" y="3"/>
                  <a:pt x="31" y="3"/>
                </a:cubicBezTo>
                <a:cubicBezTo>
                  <a:pt x="31" y="3"/>
                  <a:pt x="31" y="3"/>
                  <a:pt x="30" y="3"/>
                </a:cubicBezTo>
                <a:cubicBezTo>
                  <a:pt x="8" y="3"/>
                  <a:pt x="8" y="3"/>
                  <a:pt x="8" y="3"/>
                </a:cubicBezTo>
                <a:cubicBezTo>
                  <a:pt x="6" y="3"/>
                  <a:pt x="4" y="5"/>
                  <a:pt x="4" y="7"/>
                </a:cubicBezTo>
                <a:cubicBezTo>
                  <a:pt x="4" y="30"/>
                  <a:pt x="4" y="30"/>
                  <a:pt x="4" y="30"/>
                </a:cubicBezTo>
                <a:cubicBezTo>
                  <a:pt x="4" y="32"/>
                  <a:pt x="6" y="34"/>
                  <a:pt x="8" y="34"/>
                </a:cubicBezTo>
                <a:cubicBezTo>
                  <a:pt x="30" y="34"/>
                  <a:pt x="30" y="34"/>
                  <a:pt x="30" y="34"/>
                </a:cubicBezTo>
                <a:cubicBezTo>
                  <a:pt x="33" y="34"/>
                  <a:pt x="34" y="32"/>
                  <a:pt x="34" y="30"/>
                </a:cubicBezTo>
                <a:cubicBezTo>
                  <a:pt x="34" y="26"/>
                  <a:pt x="34" y="26"/>
                  <a:pt x="34" y="26"/>
                </a:cubicBezTo>
                <a:cubicBezTo>
                  <a:pt x="34" y="26"/>
                  <a:pt x="35" y="26"/>
                  <a:pt x="35" y="26"/>
                </a:cubicBezTo>
                <a:cubicBezTo>
                  <a:pt x="36" y="24"/>
                  <a:pt x="36" y="24"/>
                  <a:pt x="36" y="24"/>
                </a:cubicBezTo>
                <a:cubicBezTo>
                  <a:pt x="37" y="24"/>
                  <a:pt x="37" y="24"/>
                  <a:pt x="37" y="24"/>
                </a:cubicBezTo>
                <a:cubicBezTo>
                  <a:pt x="38" y="24"/>
                  <a:pt x="38" y="24"/>
                  <a:pt x="38" y="25"/>
                </a:cubicBezTo>
                <a:lnTo>
                  <a:pt x="38" y="30"/>
                </a:lnTo>
                <a:close/>
                <a:moveTo>
                  <a:pt x="43" y="13"/>
                </a:moveTo>
                <a:cubicBezTo>
                  <a:pt x="25" y="31"/>
                  <a:pt x="25" y="31"/>
                  <a:pt x="25" y="31"/>
                </a:cubicBezTo>
                <a:cubicBezTo>
                  <a:pt x="17" y="31"/>
                  <a:pt x="17" y="31"/>
                  <a:pt x="17" y="31"/>
                </a:cubicBezTo>
                <a:cubicBezTo>
                  <a:pt x="17" y="23"/>
                  <a:pt x="17" y="23"/>
                  <a:pt x="17" y="23"/>
                </a:cubicBezTo>
                <a:cubicBezTo>
                  <a:pt x="35" y="5"/>
                  <a:pt x="35" y="5"/>
                  <a:pt x="35" y="5"/>
                </a:cubicBezTo>
                <a:lnTo>
                  <a:pt x="43" y="13"/>
                </a:lnTo>
                <a:close/>
                <a:moveTo>
                  <a:pt x="27" y="25"/>
                </a:moveTo>
                <a:cubicBezTo>
                  <a:pt x="23" y="21"/>
                  <a:pt x="23" y="21"/>
                  <a:pt x="23" y="21"/>
                </a:cubicBezTo>
                <a:cubicBezTo>
                  <a:pt x="20" y="24"/>
                  <a:pt x="20" y="24"/>
                  <a:pt x="20" y="24"/>
                </a:cubicBezTo>
                <a:cubicBezTo>
                  <a:pt x="20" y="25"/>
                  <a:pt x="20" y="25"/>
                  <a:pt x="20" y="25"/>
                </a:cubicBezTo>
                <a:cubicBezTo>
                  <a:pt x="22" y="25"/>
                  <a:pt x="22" y="25"/>
                  <a:pt x="22" y="25"/>
                </a:cubicBezTo>
                <a:cubicBezTo>
                  <a:pt x="22" y="28"/>
                  <a:pt x="22" y="28"/>
                  <a:pt x="22" y="28"/>
                </a:cubicBezTo>
                <a:cubicBezTo>
                  <a:pt x="24" y="28"/>
                  <a:pt x="24" y="28"/>
                  <a:pt x="24" y="28"/>
                </a:cubicBezTo>
                <a:lnTo>
                  <a:pt x="27" y="25"/>
                </a:lnTo>
                <a:close/>
                <a:moveTo>
                  <a:pt x="35" y="9"/>
                </a:moveTo>
                <a:cubicBezTo>
                  <a:pt x="25" y="18"/>
                  <a:pt x="25" y="18"/>
                  <a:pt x="25" y="18"/>
                </a:cubicBezTo>
                <a:cubicBezTo>
                  <a:pt x="25" y="18"/>
                  <a:pt x="25" y="19"/>
                  <a:pt x="25" y="19"/>
                </a:cubicBezTo>
                <a:cubicBezTo>
                  <a:pt x="26" y="19"/>
                  <a:pt x="26" y="19"/>
                  <a:pt x="26" y="19"/>
                </a:cubicBezTo>
                <a:cubicBezTo>
                  <a:pt x="36" y="10"/>
                  <a:pt x="36" y="10"/>
                  <a:pt x="36" y="10"/>
                </a:cubicBezTo>
                <a:cubicBezTo>
                  <a:pt x="36" y="9"/>
                  <a:pt x="36" y="9"/>
                  <a:pt x="36" y="9"/>
                </a:cubicBezTo>
                <a:cubicBezTo>
                  <a:pt x="35" y="8"/>
                  <a:pt x="35" y="8"/>
                  <a:pt x="35" y="9"/>
                </a:cubicBezTo>
                <a:close/>
                <a:moveTo>
                  <a:pt x="45" y="11"/>
                </a:moveTo>
                <a:cubicBezTo>
                  <a:pt x="37" y="3"/>
                  <a:pt x="37" y="3"/>
                  <a:pt x="37" y="3"/>
                </a:cubicBezTo>
                <a:cubicBezTo>
                  <a:pt x="39" y="1"/>
                  <a:pt x="39" y="1"/>
                  <a:pt x="39" y="1"/>
                </a:cubicBezTo>
                <a:cubicBezTo>
                  <a:pt x="40" y="0"/>
                  <a:pt x="42" y="0"/>
                  <a:pt x="43" y="1"/>
                </a:cubicBezTo>
                <a:cubicBezTo>
                  <a:pt x="47" y="5"/>
                  <a:pt x="47" y="5"/>
                  <a:pt x="47" y="5"/>
                </a:cubicBezTo>
                <a:cubicBezTo>
                  <a:pt x="48" y="6"/>
                  <a:pt x="48" y="7"/>
                  <a:pt x="47" y="8"/>
                </a:cubicBezTo>
                <a:lnTo>
                  <a:pt x="45" y="11"/>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prstClr val="black"/>
              </a:solidFill>
              <a:effectLst/>
              <a:uLnTx/>
              <a:uFillTx/>
              <a:latin typeface="Segoe UI"/>
              <a:ea typeface="+mn-ea"/>
              <a:cs typeface="Arial"/>
              <a:sym typeface="Arial"/>
            </a:endParaRPr>
          </a:p>
        </p:txBody>
      </p:sp>
      <p:sp>
        <p:nvSpPr>
          <p:cNvPr id="44" name="Freeform 14">
            <a:extLst>
              <a:ext uri="{FF2B5EF4-FFF2-40B4-BE49-F238E27FC236}">
                <a16:creationId xmlns:a16="http://schemas.microsoft.com/office/drawing/2014/main" id="{01063ACF-5D3D-BF54-67DA-6C14CBB94A11}"/>
              </a:ext>
            </a:extLst>
          </p:cNvPr>
          <p:cNvSpPr>
            <a:spLocks noEditPoints="1"/>
          </p:cNvSpPr>
          <p:nvPr/>
        </p:nvSpPr>
        <p:spPr bwMode="auto">
          <a:xfrm>
            <a:off x="4332008" y="4472995"/>
            <a:ext cx="857157" cy="821443"/>
          </a:xfrm>
          <a:custGeom>
            <a:avLst/>
            <a:gdLst>
              <a:gd name="T0" fmla="*/ 61 w 62"/>
              <a:gd name="T1" fmla="*/ 11 h 41"/>
              <a:gd name="T2" fmla="*/ 31 w 62"/>
              <a:gd name="T3" fmla="*/ 21 h 41"/>
              <a:gd name="T4" fmla="*/ 31 w 62"/>
              <a:gd name="T5" fmla="*/ 21 h 41"/>
              <a:gd name="T6" fmla="*/ 31 w 62"/>
              <a:gd name="T7" fmla="*/ 21 h 41"/>
              <a:gd name="T8" fmla="*/ 13 w 62"/>
              <a:gd name="T9" fmla="*/ 15 h 41"/>
              <a:gd name="T10" fmla="*/ 10 w 62"/>
              <a:gd name="T11" fmla="*/ 23 h 41"/>
              <a:gd name="T12" fmla="*/ 12 w 62"/>
              <a:gd name="T13" fmla="*/ 26 h 41"/>
              <a:gd name="T14" fmla="*/ 10 w 62"/>
              <a:gd name="T15" fmla="*/ 29 h 41"/>
              <a:gd name="T16" fmla="*/ 12 w 62"/>
              <a:gd name="T17" fmla="*/ 40 h 41"/>
              <a:gd name="T18" fmla="*/ 12 w 62"/>
              <a:gd name="T19" fmla="*/ 41 h 41"/>
              <a:gd name="T20" fmla="*/ 11 w 62"/>
              <a:gd name="T21" fmla="*/ 41 h 41"/>
              <a:gd name="T22" fmla="*/ 6 w 62"/>
              <a:gd name="T23" fmla="*/ 41 h 41"/>
              <a:gd name="T24" fmla="*/ 5 w 62"/>
              <a:gd name="T25" fmla="*/ 41 h 41"/>
              <a:gd name="T26" fmla="*/ 5 w 62"/>
              <a:gd name="T27" fmla="*/ 40 h 41"/>
              <a:gd name="T28" fmla="*/ 7 w 62"/>
              <a:gd name="T29" fmla="*/ 29 h 41"/>
              <a:gd name="T30" fmla="*/ 5 w 62"/>
              <a:gd name="T31" fmla="*/ 26 h 41"/>
              <a:gd name="T32" fmla="*/ 7 w 62"/>
              <a:gd name="T33" fmla="*/ 23 h 41"/>
              <a:gd name="T34" fmla="*/ 9 w 62"/>
              <a:gd name="T35" fmla="*/ 14 h 41"/>
              <a:gd name="T36" fmla="*/ 1 w 62"/>
              <a:gd name="T37" fmla="*/ 11 h 41"/>
              <a:gd name="T38" fmla="*/ 0 w 62"/>
              <a:gd name="T39" fmla="*/ 11 h 41"/>
              <a:gd name="T40" fmla="*/ 1 w 62"/>
              <a:gd name="T41" fmla="*/ 10 h 41"/>
              <a:gd name="T42" fmla="*/ 31 w 62"/>
              <a:gd name="T43" fmla="*/ 0 h 41"/>
              <a:gd name="T44" fmla="*/ 31 w 62"/>
              <a:gd name="T45" fmla="*/ 0 h 41"/>
              <a:gd name="T46" fmla="*/ 31 w 62"/>
              <a:gd name="T47" fmla="*/ 0 h 41"/>
              <a:gd name="T48" fmla="*/ 61 w 62"/>
              <a:gd name="T49" fmla="*/ 10 h 41"/>
              <a:gd name="T50" fmla="*/ 62 w 62"/>
              <a:gd name="T51" fmla="*/ 11 h 41"/>
              <a:gd name="T52" fmla="*/ 61 w 62"/>
              <a:gd name="T53" fmla="*/ 11 h 41"/>
              <a:gd name="T54" fmla="*/ 48 w 62"/>
              <a:gd name="T55" fmla="*/ 28 h 41"/>
              <a:gd name="T56" fmla="*/ 31 w 62"/>
              <a:gd name="T57" fmla="*/ 35 h 41"/>
              <a:gd name="T58" fmla="*/ 14 w 62"/>
              <a:gd name="T59" fmla="*/ 28 h 41"/>
              <a:gd name="T60" fmla="*/ 14 w 62"/>
              <a:gd name="T61" fmla="*/ 19 h 41"/>
              <a:gd name="T62" fmla="*/ 30 w 62"/>
              <a:gd name="T63" fmla="*/ 24 h 41"/>
              <a:gd name="T64" fmla="*/ 31 w 62"/>
              <a:gd name="T65" fmla="*/ 24 h 41"/>
              <a:gd name="T66" fmla="*/ 32 w 62"/>
              <a:gd name="T67" fmla="*/ 24 h 41"/>
              <a:gd name="T68" fmla="*/ 47 w 62"/>
              <a:gd name="T69" fmla="*/ 19 h 41"/>
              <a:gd name="T70" fmla="*/ 48 w 62"/>
              <a:gd name="T7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41">
                <a:moveTo>
                  <a:pt x="61" y="11"/>
                </a:moveTo>
                <a:cubicBezTo>
                  <a:pt x="31" y="21"/>
                  <a:pt x="31" y="21"/>
                  <a:pt x="31" y="21"/>
                </a:cubicBezTo>
                <a:cubicBezTo>
                  <a:pt x="31" y="21"/>
                  <a:pt x="31" y="21"/>
                  <a:pt x="31" y="21"/>
                </a:cubicBezTo>
                <a:cubicBezTo>
                  <a:pt x="31" y="21"/>
                  <a:pt x="31" y="21"/>
                  <a:pt x="31" y="21"/>
                </a:cubicBezTo>
                <a:cubicBezTo>
                  <a:pt x="13" y="15"/>
                  <a:pt x="13" y="15"/>
                  <a:pt x="13" y="15"/>
                </a:cubicBezTo>
                <a:cubicBezTo>
                  <a:pt x="12" y="17"/>
                  <a:pt x="10" y="19"/>
                  <a:pt x="10" y="23"/>
                </a:cubicBezTo>
                <a:cubicBezTo>
                  <a:pt x="11" y="24"/>
                  <a:pt x="12" y="25"/>
                  <a:pt x="12" y="26"/>
                </a:cubicBezTo>
                <a:cubicBezTo>
                  <a:pt x="12" y="27"/>
                  <a:pt x="11" y="28"/>
                  <a:pt x="10" y="29"/>
                </a:cubicBezTo>
                <a:cubicBezTo>
                  <a:pt x="12" y="40"/>
                  <a:pt x="12" y="40"/>
                  <a:pt x="12" y="40"/>
                </a:cubicBezTo>
                <a:cubicBezTo>
                  <a:pt x="12" y="41"/>
                  <a:pt x="12" y="41"/>
                  <a:pt x="12" y="41"/>
                </a:cubicBezTo>
                <a:cubicBezTo>
                  <a:pt x="12" y="41"/>
                  <a:pt x="11" y="41"/>
                  <a:pt x="11" y="41"/>
                </a:cubicBezTo>
                <a:cubicBezTo>
                  <a:pt x="6" y="41"/>
                  <a:pt x="6" y="41"/>
                  <a:pt x="6" y="41"/>
                </a:cubicBezTo>
                <a:cubicBezTo>
                  <a:pt x="6" y="41"/>
                  <a:pt x="5" y="41"/>
                  <a:pt x="5" y="41"/>
                </a:cubicBezTo>
                <a:cubicBezTo>
                  <a:pt x="5" y="41"/>
                  <a:pt x="5" y="41"/>
                  <a:pt x="5" y="40"/>
                </a:cubicBezTo>
                <a:cubicBezTo>
                  <a:pt x="7" y="29"/>
                  <a:pt x="7" y="29"/>
                  <a:pt x="7" y="29"/>
                </a:cubicBezTo>
                <a:cubicBezTo>
                  <a:pt x="6" y="28"/>
                  <a:pt x="5" y="27"/>
                  <a:pt x="5" y="26"/>
                </a:cubicBezTo>
                <a:cubicBezTo>
                  <a:pt x="5" y="25"/>
                  <a:pt x="6" y="24"/>
                  <a:pt x="7" y="23"/>
                </a:cubicBezTo>
                <a:cubicBezTo>
                  <a:pt x="7" y="20"/>
                  <a:pt x="8" y="17"/>
                  <a:pt x="9" y="14"/>
                </a:cubicBezTo>
                <a:cubicBezTo>
                  <a:pt x="1" y="11"/>
                  <a:pt x="1" y="11"/>
                  <a:pt x="1" y="11"/>
                </a:cubicBezTo>
                <a:cubicBezTo>
                  <a:pt x="0" y="11"/>
                  <a:pt x="0" y="11"/>
                  <a:pt x="0" y="11"/>
                </a:cubicBezTo>
                <a:cubicBezTo>
                  <a:pt x="0" y="10"/>
                  <a:pt x="0" y="10"/>
                  <a:pt x="1" y="10"/>
                </a:cubicBezTo>
                <a:cubicBezTo>
                  <a:pt x="31" y="0"/>
                  <a:pt x="31" y="0"/>
                  <a:pt x="31" y="0"/>
                </a:cubicBezTo>
                <a:cubicBezTo>
                  <a:pt x="31" y="0"/>
                  <a:pt x="31" y="0"/>
                  <a:pt x="31" y="0"/>
                </a:cubicBezTo>
                <a:cubicBezTo>
                  <a:pt x="31" y="0"/>
                  <a:pt x="31" y="0"/>
                  <a:pt x="31" y="0"/>
                </a:cubicBezTo>
                <a:cubicBezTo>
                  <a:pt x="61" y="10"/>
                  <a:pt x="61" y="10"/>
                  <a:pt x="61" y="10"/>
                </a:cubicBezTo>
                <a:cubicBezTo>
                  <a:pt x="61" y="10"/>
                  <a:pt x="62" y="10"/>
                  <a:pt x="62" y="11"/>
                </a:cubicBezTo>
                <a:cubicBezTo>
                  <a:pt x="62" y="11"/>
                  <a:pt x="61" y="11"/>
                  <a:pt x="61" y="11"/>
                </a:cubicBezTo>
                <a:close/>
                <a:moveTo>
                  <a:pt x="48" y="28"/>
                </a:moveTo>
                <a:cubicBezTo>
                  <a:pt x="48" y="31"/>
                  <a:pt x="40" y="35"/>
                  <a:pt x="31" y="35"/>
                </a:cubicBezTo>
                <a:cubicBezTo>
                  <a:pt x="21" y="35"/>
                  <a:pt x="13" y="31"/>
                  <a:pt x="14" y="28"/>
                </a:cubicBezTo>
                <a:cubicBezTo>
                  <a:pt x="14" y="19"/>
                  <a:pt x="14" y="19"/>
                  <a:pt x="14" y="19"/>
                </a:cubicBezTo>
                <a:cubicBezTo>
                  <a:pt x="30" y="24"/>
                  <a:pt x="30" y="24"/>
                  <a:pt x="30" y="24"/>
                </a:cubicBezTo>
                <a:cubicBezTo>
                  <a:pt x="30" y="24"/>
                  <a:pt x="30" y="24"/>
                  <a:pt x="31" y="24"/>
                </a:cubicBezTo>
                <a:cubicBezTo>
                  <a:pt x="31" y="24"/>
                  <a:pt x="32" y="24"/>
                  <a:pt x="32" y="24"/>
                </a:cubicBezTo>
                <a:cubicBezTo>
                  <a:pt x="47" y="19"/>
                  <a:pt x="47" y="19"/>
                  <a:pt x="47" y="19"/>
                </a:cubicBezTo>
                <a:lnTo>
                  <a:pt x="48" y="28"/>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prstClr val="black"/>
              </a:solidFill>
              <a:effectLst/>
              <a:uLnTx/>
              <a:uFillTx/>
              <a:latin typeface="Segoe UI"/>
              <a:ea typeface="+mn-ea"/>
              <a:cs typeface="Arial"/>
              <a:sym typeface="Arial"/>
            </a:endParaRPr>
          </a:p>
        </p:txBody>
      </p:sp>
      <p:sp>
        <p:nvSpPr>
          <p:cNvPr id="45" name="TextBox 44">
            <a:extLst>
              <a:ext uri="{FF2B5EF4-FFF2-40B4-BE49-F238E27FC236}">
                <a16:creationId xmlns:a16="http://schemas.microsoft.com/office/drawing/2014/main" id="{784EF841-BDA5-A067-A88D-A50DC2611163}"/>
              </a:ext>
            </a:extLst>
          </p:cNvPr>
          <p:cNvSpPr txBox="1"/>
          <p:nvPr/>
        </p:nvSpPr>
        <p:spPr>
          <a:xfrm>
            <a:off x="417338" y="3178997"/>
            <a:ext cx="3178623" cy="307771"/>
          </a:xfrm>
          <a:prstGeom prst="rect">
            <a:avLst/>
          </a:prstGeom>
          <a:noFill/>
        </p:spPr>
        <p:txBody>
          <a:bodyPr wrap="square" lIns="91435" tIns="45717" rIns="91435" bIns="4571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rPr>
              <a:t>Self register/By University</a:t>
            </a:r>
            <a:endParaRPr kumimoji="0" lang="en-IN"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endParaRPr>
          </a:p>
        </p:txBody>
      </p:sp>
      <p:sp>
        <p:nvSpPr>
          <p:cNvPr id="46" name="Текст 9">
            <a:extLst>
              <a:ext uri="{FF2B5EF4-FFF2-40B4-BE49-F238E27FC236}">
                <a16:creationId xmlns:a16="http://schemas.microsoft.com/office/drawing/2014/main" id="{E02015DB-83AA-F658-3656-ACDBB18C66FD}"/>
              </a:ext>
            </a:extLst>
          </p:cNvPr>
          <p:cNvSpPr txBox="1">
            <a:spLocks/>
          </p:cNvSpPr>
          <p:nvPr/>
        </p:nvSpPr>
        <p:spPr>
          <a:xfrm>
            <a:off x="618041" y="488853"/>
            <a:ext cx="5077879" cy="633707"/>
          </a:xfrm>
          <a:prstGeom prst="rect">
            <a:avLst/>
          </a:prstGeom>
        </p:spPr>
        <p:txBody>
          <a:bodyPr/>
          <a:lstStyle>
            <a:lvl1pPr marL="914446" indent="-914446" algn="l" defTabSz="2438522" rtl="0" eaLnBrk="1" latinLnBrk="0" hangingPunct="1">
              <a:spcBef>
                <a:spcPct val="20000"/>
              </a:spcBef>
              <a:buFont typeface="Arial" panose="020B0604020202020204" pitchFamily="34" charset="0"/>
              <a:buChar char="•"/>
              <a:defRPr sz="8500" kern="1200">
                <a:solidFill>
                  <a:schemeClr val="tx1"/>
                </a:solidFill>
                <a:latin typeface="+mn-lt"/>
                <a:ea typeface="+mn-ea"/>
                <a:cs typeface="+mn-cs"/>
              </a:defRPr>
            </a:lvl1pPr>
            <a:lvl2pPr marL="1981299" indent="-762038" algn="l" defTabSz="2438522" rtl="0" eaLnBrk="1" latinLnBrk="0" hangingPunct="1">
              <a:spcBef>
                <a:spcPct val="20000"/>
              </a:spcBef>
              <a:buFont typeface="Arial" panose="020B0604020202020204" pitchFamily="34" charset="0"/>
              <a:buChar char="–"/>
              <a:defRPr sz="7500" kern="1200">
                <a:solidFill>
                  <a:schemeClr val="tx1"/>
                </a:solidFill>
                <a:latin typeface="+mn-lt"/>
                <a:ea typeface="+mn-ea"/>
                <a:cs typeface="+mn-cs"/>
              </a:defRPr>
            </a:lvl2pPr>
            <a:lvl3pPr marL="3048152" indent="-609630" algn="l" defTabSz="2438522"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3pPr>
            <a:lvl4pPr marL="4267413"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4pPr>
            <a:lvl5pPr marL="5486674"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marR="0" lvl="0" indent="0" algn="l" defTabSz="2438462"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599" b="0" i="0" u="none" strike="noStrike" kern="1200" cap="none" spc="0" normalizeH="0" baseline="0" noProof="0" dirty="0">
                <a:ln>
                  <a:noFill/>
                </a:ln>
                <a:solidFill>
                  <a:prstClr val="white">
                    <a:lumMod val="95000"/>
                  </a:prstClr>
                </a:solidFill>
                <a:effectLst/>
                <a:uLnTx/>
                <a:uFillTx/>
                <a:latin typeface="Segoe UI"/>
                <a:ea typeface="+mn-ea"/>
                <a:cs typeface="+mn-cs"/>
                <a:sym typeface="Arial"/>
              </a:rPr>
              <a:t>Life Cycle of Researcher</a:t>
            </a:r>
            <a:endParaRPr kumimoji="0" lang="en-US" sz="2000" b="0" i="0" u="none" strike="noStrike" kern="1200" cap="none" spc="0" normalizeH="0" baseline="0" noProof="0" dirty="0">
              <a:ln>
                <a:noFill/>
              </a:ln>
              <a:solidFill>
                <a:prstClr val="white">
                  <a:lumMod val="95000"/>
                </a:prstClr>
              </a:solidFill>
              <a:effectLst/>
              <a:uLnTx/>
              <a:uFillTx/>
              <a:latin typeface="Segoe UI"/>
              <a:ea typeface="+mn-ea"/>
              <a:cs typeface="+mn-cs"/>
              <a:sym typeface="Arial"/>
            </a:endParaRPr>
          </a:p>
        </p:txBody>
      </p:sp>
      <p:sp>
        <p:nvSpPr>
          <p:cNvPr id="49" name="Oval 48">
            <a:extLst>
              <a:ext uri="{FF2B5EF4-FFF2-40B4-BE49-F238E27FC236}">
                <a16:creationId xmlns:a16="http://schemas.microsoft.com/office/drawing/2014/main" id="{C242F18A-CD2C-7773-7355-F63671FA6E29}"/>
              </a:ext>
            </a:extLst>
          </p:cNvPr>
          <p:cNvSpPr/>
          <p:nvPr/>
        </p:nvSpPr>
        <p:spPr>
          <a:xfrm>
            <a:off x="1560021" y="4184998"/>
            <a:ext cx="1438128" cy="1438201"/>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Segoe UI"/>
              <a:ea typeface="+mn-ea"/>
              <a:cs typeface="+mn-cs"/>
              <a:sym typeface="Arial"/>
            </a:endParaRPr>
          </a:p>
        </p:txBody>
      </p:sp>
      <p:sp>
        <p:nvSpPr>
          <p:cNvPr id="50" name="Freeform 14">
            <a:extLst>
              <a:ext uri="{FF2B5EF4-FFF2-40B4-BE49-F238E27FC236}">
                <a16:creationId xmlns:a16="http://schemas.microsoft.com/office/drawing/2014/main" id="{A4525AC9-E401-B700-C0B8-ACB73026991C}"/>
              </a:ext>
            </a:extLst>
          </p:cNvPr>
          <p:cNvSpPr>
            <a:spLocks noEditPoints="1"/>
          </p:cNvSpPr>
          <p:nvPr/>
        </p:nvSpPr>
        <p:spPr bwMode="auto">
          <a:xfrm>
            <a:off x="6423876" y="2019364"/>
            <a:ext cx="857157" cy="821443"/>
          </a:xfrm>
          <a:custGeom>
            <a:avLst/>
            <a:gdLst>
              <a:gd name="T0" fmla="*/ 61 w 62"/>
              <a:gd name="T1" fmla="*/ 11 h 41"/>
              <a:gd name="T2" fmla="*/ 31 w 62"/>
              <a:gd name="T3" fmla="*/ 21 h 41"/>
              <a:gd name="T4" fmla="*/ 31 w 62"/>
              <a:gd name="T5" fmla="*/ 21 h 41"/>
              <a:gd name="T6" fmla="*/ 31 w 62"/>
              <a:gd name="T7" fmla="*/ 21 h 41"/>
              <a:gd name="T8" fmla="*/ 13 w 62"/>
              <a:gd name="T9" fmla="*/ 15 h 41"/>
              <a:gd name="T10" fmla="*/ 10 w 62"/>
              <a:gd name="T11" fmla="*/ 23 h 41"/>
              <a:gd name="T12" fmla="*/ 12 w 62"/>
              <a:gd name="T13" fmla="*/ 26 h 41"/>
              <a:gd name="T14" fmla="*/ 10 w 62"/>
              <a:gd name="T15" fmla="*/ 29 h 41"/>
              <a:gd name="T16" fmla="*/ 12 w 62"/>
              <a:gd name="T17" fmla="*/ 40 h 41"/>
              <a:gd name="T18" fmla="*/ 12 w 62"/>
              <a:gd name="T19" fmla="*/ 41 h 41"/>
              <a:gd name="T20" fmla="*/ 11 w 62"/>
              <a:gd name="T21" fmla="*/ 41 h 41"/>
              <a:gd name="T22" fmla="*/ 6 w 62"/>
              <a:gd name="T23" fmla="*/ 41 h 41"/>
              <a:gd name="T24" fmla="*/ 5 w 62"/>
              <a:gd name="T25" fmla="*/ 41 h 41"/>
              <a:gd name="T26" fmla="*/ 5 w 62"/>
              <a:gd name="T27" fmla="*/ 40 h 41"/>
              <a:gd name="T28" fmla="*/ 7 w 62"/>
              <a:gd name="T29" fmla="*/ 29 h 41"/>
              <a:gd name="T30" fmla="*/ 5 w 62"/>
              <a:gd name="T31" fmla="*/ 26 h 41"/>
              <a:gd name="T32" fmla="*/ 7 w 62"/>
              <a:gd name="T33" fmla="*/ 23 h 41"/>
              <a:gd name="T34" fmla="*/ 9 w 62"/>
              <a:gd name="T35" fmla="*/ 14 h 41"/>
              <a:gd name="T36" fmla="*/ 1 w 62"/>
              <a:gd name="T37" fmla="*/ 11 h 41"/>
              <a:gd name="T38" fmla="*/ 0 w 62"/>
              <a:gd name="T39" fmla="*/ 11 h 41"/>
              <a:gd name="T40" fmla="*/ 1 w 62"/>
              <a:gd name="T41" fmla="*/ 10 h 41"/>
              <a:gd name="T42" fmla="*/ 31 w 62"/>
              <a:gd name="T43" fmla="*/ 0 h 41"/>
              <a:gd name="T44" fmla="*/ 31 w 62"/>
              <a:gd name="T45" fmla="*/ 0 h 41"/>
              <a:gd name="T46" fmla="*/ 31 w 62"/>
              <a:gd name="T47" fmla="*/ 0 h 41"/>
              <a:gd name="T48" fmla="*/ 61 w 62"/>
              <a:gd name="T49" fmla="*/ 10 h 41"/>
              <a:gd name="T50" fmla="*/ 62 w 62"/>
              <a:gd name="T51" fmla="*/ 11 h 41"/>
              <a:gd name="T52" fmla="*/ 61 w 62"/>
              <a:gd name="T53" fmla="*/ 11 h 41"/>
              <a:gd name="T54" fmla="*/ 48 w 62"/>
              <a:gd name="T55" fmla="*/ 28 h 41"/>
              <a:gd name="T56" fmla="*/ 31 w 62"/>
              <a:gd name="T57" fmla="*/ 35 h 41"/>
              <a:gd name="T58" fmla="*/ 14 w 62"/>
              <a:gd name="T59" fmla="*/ 28 h 41"/>
              <a:gd name="T60" fmla="*/ 14 w 62"/>
              <a:gd name="T61" fmla="*/ 19 h 41"/>
              <a:gd name="T62" fmla="*/ 30 w 62"/>
              <a:gd name="T63" fmla="*/ 24 h 41"/>
              <a:gd name="T64" fmla="*/ 31 w 62"/>
              <a:gd name="T65" fmla="*/ 24 h 41"/>
              <a:gd name="T66" fmla="*/ 32 w 62"/>
              <a:gd name="T67" fmla="*/ 24 h 41"/>
              <a:gd name="T68" fmla="*/ 47 w 62"/>
              <a:gd name="T69" fmla="*/ 19 h 41"/>
              <a:gd name="T70" fmla="*/ 48 w 62"/>
              <a:gd name="T7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41">
                <a:moveTo>
                  <a:pt x="61" y="11"/>
                </a:moveTo>
                <a:cubicBezTo>
                  <a:pt x="31" y="21"/>
                  <a:pt x="31" y="21"/>
                  <a:pt x="31" y="21"/>
                </a:cubicBezTo>
                <a:cubicBezTo>
                  <a:pt x="31" y="21"/>
                  <a:pt x="31" y="21"/>
                  <a:pt x="31" y="21"/>
                </a:cubicBezTo>
                <a:cubicBezTo>
                  <a:pt x="31" y="21"/>
                  <a:pt x="31" y="21"/>
                  <a:pt x="31" y="21"/>
                </a:cubicBezTo>
                <a:cubicBezTo>
                  <a:pt x="13" y="15"/>
                  <a:pt x="13" y="15"/>
                  <a:pt x="13" y="15"/>
                </a:cubicBezTo>
                <a:cubicBezTo>
                  <a:pt x="12" y="17"/>
                  <a:pt x="10" y="19"/>
                  <a:pt x="10" y="23"/>
                </a:cubicBezTo>
                <a:cubicBezTo>
                  <a:pt x="11" y="24"/>
                  <a:pt x="12" y="25"/>
                  <a:pt x="12" y="26"/>
                </a:cubicBezTo>
                <a:cubicBezTo>
                  <a:pt x="12" y="27"/>
                  <a:pt x="11" y="28"/>
                  <a:pt x="10" y="29"/>
                </a:cubicBezTo>
                <a:cubicBezTo>
                  <a:pt x="12" y="40"/>
                  <a:pt x="12" y="40"/>
                  <a:pt x="12" y="40"/>
                </a:cubicBezTo>
                <a:cubicBezTo>
                  <a:pt x="12" y="41"/>
                  <a:pt x="12" y="41"/>
                  <a:pt x="12" y="41"/>
                </a:cubicBezTo>
                <a:cubicBezTo>
                  <a:pt x="12" y="41"/>
                  <a:pt x="11" y="41"/>
                  <a:pt x="11" y="41"/>
                </a:cubicBezTo>
                <a:cubicBezTo>
                  <a:pt x="6" y="41"/>
                  <a:pt x="6" y="41"/>
                  <a:pt x="6" y="41"/>
                </a:cubicBezTo>
                <a:cubicBezTo>
                  <a:pt x="6" y="41"/>
                  <a:pt x="5" y="41"/>
                  <a:pt x="5" y="41"/>
                </a:cubicBezTo>
                <a:cubicBezTo>
                  <a:pt x="5" y="41"/>
                  <a:pt x="5" y="41"/>
                  <a:pt x="5" y="40"/>
                </a:cubicBezTo>
                <a:cubicBezTo>
                  <a:pt x="7" y="29"/>
                  <a:pt x="7" y="29"/>
                  <a:pt x="7" y="29"/>
                </a:cubicBezTo>
                <a:cubicBezTo>
                  <a:pt x="6" y="28"/>
                  <a:pt x="5" y="27"/>
                  <a:pt x="5" y="26"/>
                </a:cubicBezTo>
                <a:cubicBezTo>
                  <a:pt x="5" y="25"/>
                  <a:pt x="6" y="24"/>
                  <a:pt x="7" y="23"/>
                </a:cubicBezTo>
                <a:cubicBezTo>
                  <a:pt x="7" y="20"/>
                  <a:pt x="8" y="17"/>
                  <a:pt x="9" y="14"/>
                </a:cubicBezTo>
                <a:cubicBezTo>
                  <a:pt x="1" y="11"/>
                  <a:pt x="1" y="11"/>
                  <a:pt x="1" y="11"/>
                </a:cubicBezTo>
                <a:cubicBezTo>
                  <a:pt x="0" y="11"/>
                  <a:pt x="0" y="11"/>
                  <a:pt x="0" y="11"/>
                </a:cubicBezTo>
                <a:cubicBezTo>
                  <a:pt x="0" y="10"/>
                  <a:pt x="0" y="10"/>
                  <a:pt x="1" y="10"/>
                </a:cubicBezTo>
                <a:cubicBezTo>
                  <a:pt x="31" y="0"/>
                  <a:pt x="31" y="0"/>
                  <a:pt x="31" y="0"/>
                </a:cubicBezTo>
                <a:cubicBezTo>
                  <a:pt x="31" y="0"/>
                  <a:pt x="31" y="0"/>
                  <a:pt x="31" y="0"/>
                </a:cubicBezTo>
                <a:cubicBezTo>
                  <a:pt x="31" y="0"/>
                  <a:pt x="31" y="0"/>
                  <a:pt x="31" y="0"/>
                </a:cubicBezTo>
                <a:cubicBezTo>
                  <a:pt x="61" y="10"/>
                  <a:pt x="61" y="10"/>
                  <a:pt x="61" y="10"/>
                </a:cubicBezTo>
                <a:cubicBezTo>
                  <a:pt x="61" y="10"/>
                  <a:pt x="62" y="10"/>
                  <a:pt x="62" y="11"/>
                </a:cubicBezTo>
                <a:cubicBezTo>
                  <a:pt x="62" y="11"/>
                  <a:pt x="61" y="11"/>
                  <a:pt x="61" y="11"/>
                </a:cubicBezTo>
                <a:close/>
                <a:moveTo>
                  <a:pt x="48" y="28"/>
                </a:moveTo>
                <a:cubicBezTo>
                  <a:pt x="48" y="31"/>
                  <a:pt x="40" y="35"/>
                  <a:pt x="31" y="35"/>
                </a:cubicBezTo>
                <a:cubicBezTo>
                  <a:pt x="21" y="35"/>
                  <a:pt x="13" y="31"/>
                  <a:pt x="14" y="28"/>
                </a:cubicBezTo>
                <a:cubicBezTo>
                  <a:pt x="14" y="19"/>
                  <a:pt x="14" y="19"/>
                  <a:pt x="14" y="19"/>
                </a:cubicBezTo>
                <a:cubicBezTo>
                  <a:pt x="30" y="24"/>
                  <a:pt x="30" y="24"/>
                  <a:pt x="30" y="24"/>
                </a:cubicBezTo>
                <a:cubicBezTo>
                  <a:pt x="30" y="24"/>
                  <a:pt x="30" y="24"/>
                  <a:pt x="31" y="24"/>
                </a:cubicBezTo>
                <a:cubicBezTo>
                  <a:pt x="31" y="24"/>
                  <a:pt x="32" y="24"/>
                  <a:pt x="32" y="24"/>
                </a:cubicBezTo>
                <a:cubicBezTo>
                  <a:pt x="47" y="19"/>
                  <a:pt x="47" y="19"/>
                  <a:pt x="47" y="19"/>
                </a:cubicBezTo>
                <a:lnTo>
                  <a:pt x="48" y="28"/>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prstClr val="black"/>
              </a:solidFill>
              <a:effectLst/>
              <a:uLnTx/>
              <a:uFillTx/>
              <a:latin typeface="Segoe UI"/>
              <a:ea typeface="+mn-ea"/>
              <a:cs typeface="Arial"/>
              <a:sym typeface="Arial"/>
            </a:endParaRPr>
          </a:p>
        </p:txBody>
      </p:sp>
      <p:sp>
        <p:nvSpPr>
          <p:cNvPr id="51" name="Freeform 5">
            <a:extLst>
              <a:ext uri="{FF2B5EF4-FFF2-40B4-BE49-F238E27FC236}">
                <a16:creationId xmlns:a16="http://schemas.microsoft.com/office/drawing/2014/main" id="{7DD9FFF1-F89B-8E68-B0CA-173C061E9558}"/>
              </a:ext>
            </a:extLst>
          </p:cNvPr>
          <p:cNvSpPr>
            <a:spLocks/>
          </p:cNvSpPr>
          <p:nvPr/>
        </p:nvSpPr>
        <p:spPr bwMode="auto">
          <a:xfrm>
            <a:off x="1452021" y="4292998"/>
            <a:ext cx="382003" cy="336431"/>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chemeClr val="tx2">
              <a:lumMod val="60000"/>
              <a:lumOff val="40000"/>
            </a:schemeClr>
          </a:solidFill>
          <a:ln>
            <a:noFill/>
          </a:ln>
        </p:spPr>
        <p:txBody>
          <a:bodyPr vert="horz" wrap="square" lIns="91435" tIns="45717" rIns="91435" bIns="45717"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d-ID" sz="1200" b="1" i="0" u="none" strike="noStrike" kern="1200" cap="none" spc="0" normalizeH="0" baseline="0" noProof="0" dirty="0">
                <a:ln>
                  <a:noFill/>
                </a:ln>
                <a:solidFill>
                  <a:prstClr val="white"/>
                </a:solidFill>
                <a:effectLst/>
                <a:uLnTx/>
                <a:uFillTx/>
                <a:latin typeface="Segoe UI"/>
                <a:ea typeface="+mn-ea"/>
                <a:cs typeface="Arial"/>
                <a:sym typeface="Arial"/>
              </a:rPr>
              <a:t>0</a:t>
            </a:r>
            <a:r>
              <a:rPr kumimoji="0" lang="en-IN" sz="1200" b="1" i="0" u="none" strike="noStrike" kern="1200" cap="none" spc="0" normalizeH="0" baseline="0" noProof="0" dirty="0">
                <a:ln>
                  <a:noFill/>
                </a:ln>
                <a:solidFill>
                  <a:prstClr val="white"/>
                </a:solidFill>
                <a:effectLst/>
                <a:uLnTx/>
                <a:uFillTx/>
                <a:latin typeface="Segoe UI"/>
                <a:ea typeface="+mn-ea"/>
                <a:cs typeface="Arial"/>
                <a:sym typeface="Arial"/>
              </a:rPr>
              <a:t>5</a:t>
            </a:r>
            <a:endParaRPr kumimoji="0" lang="id-ID" sz="1351" b="1" i="0" u="none" strike="noStrike" kern="1200" cap="none" spc="0" normalizeH="0" baseline="0" noProof="0" dirty="0">
              <a:ln>
                <a:noFill/>
              </a:ln>
              <a:solidFill>
                <a:prstClr val="white"/>
              </a:solidFill>
              <a:effectLst/>
              <a:uLnTx/>
              <a:uFillTx/>
              <a:latin typeface="Segoe UI"/>
              <a:ea typeface="+mn-ea"/>
              <a:cs typeface="Arial"/>
              <a:sym typeface="Arial"/>
            </a:endParaRPr>
          </a:p>
        </p:txBody>
      </p:sp>
      <p:sp>
        <p:nvSpPr>
          <p:cNvPr id="52" name="TextBox 51">
            <a:extLst>
              <a:ext uri="{FF2B5EF4-FFF2-40B4-BE49-F238E27FC236}">
                <a16:creationId xmlns:a16="http://schemas.microsoft.com/office/drawing/2014/main" id="{33BAC208-73AC-1D92-3030-F05214F11269}"/>
              </a:ext>
            </a:extLst>
          </p:cNvPr>
          <p:cNvSpPr txBox="1"/>
          <p:nvPr/>
        </p:nvSpPr>
        <p:spPr>
          <a:xfrm>
            <a:off x="5978578" y="3184219"/>
            <a:ext cx="2071463" cy="307771"/>
          </a:xfrm>
          <a:prstGeom prst="rect">
            <a:avLst/>
          </a:prstGeom>
          <a:noFill/>
        </p:spPr>
        <p:txBody>
          <a:bodyPr wrap="square" lIns="91435" tIns="45717" rIns="91435" bIns="4571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rPr>
              <a:t>Log in to the portal</a:t>
            </a:r>
            <a:endParaRPr kumimoji="0" lang="id-ID" sz="1400" b="1" i="0" u="none" strike="noStrike" kern="1200" cap="none" spc="0" normalizeH="0" baseline="0" noProof="0" dirty="0">
              <a:ln>
                <a:noFill/>
              </a:ln>
              <a:solidFill>
                <a:prstClr val="white">
                  <a:lumMod val="50000"/>
                </a:prstClr>
              </a:solidFill>
              <a:effectLst/>
              <a:uLnTx/>
              <a:uFillTx/>
              <a:latin typeface="Segoe UI"/>
              <a:ea typeface="+mn-ea"/>
              <a:cs typeface="Arial"/>
              <a:sym typeface="Arial"/>
            </a:endParaRPr>
          </a:p>
        </p:txBody>
      </p:sp>
      <p:cxnSp>
        <p:nvCxnSpPr>
          <p:cNvPr id="53" name="Straight Connector 52">
            <a:extLst>
              <a:ext uri="{FF2B5EF4-FFF2-40B4-BE49-F238E27FC236}">
                <a16:creationId xmlns:a16="http://schemas.microsoft.com/office/drawing/2014/main" id="{A8F0FCF7-5A18-DE7D-6608-63F9AD40C1E1}"/>
              </a:ext>
            </a:extLst>
          </p:cNvPr>
          <p:cNvCxnSpPr/>
          <p:nvPr/>
        </p:nvCxnSpPr>
        <p:spPr>
          <a:xfrm flipH="1">
            <a:off x="3000016" y="4832995"/>
            <a:ext cx="1007995"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756C321-5A5D-873F-B91E-331DB1EE5DBE}"/>
              </a:ext>
            </a:extLst>
          </p:cNvPr>
          <p:cNvCxnSpPr/>
          <p:nvPr/>
        </p:nvCxnSpPr>
        <p:spPr>
          <a:xfrm flipH="1">
            <a:off x="156029" y="4940993"/>
            <a:ext cx="1367993"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childTnLst>
                          </p:cTn>
                        </p:par>
                        <p:par>
                          <p:cTn id="18" fill="hold">
                            <p:stCondLst>
                              <p:cond delay="1500"/>
                            </p:stCondLst>
                            <p:childTnLst>
                              <p:par>
                                <p:cTn id="19" presetID="21"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4)">
                                      <p:cBhvr>
                                        <p:cTn id="21" dur="500"/>
                                        <p:tgtEl>
                                          <p:spTgt spid="1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par>
                          <p:cTn id="39" fill="hold">
                            <p:stCondLst>
                              <p:cond delay="3500"/>
                            </p:stCondLst>
                            <p:childTnLst>
                              <p:par>
                                <p:cTn id="40" presetID="21"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4)">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4000"/>
                            </p:stCondLst>
                            <p:childTnLst>
                              <p:par>
                                <p:cTn id="47" presetID="22" presetClass="entr" presetSubtype="8"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par>
                          <p:cTn id="50" fill="hold">
                            <p:stCondLst>
                              <p:cond delay="4500"/>
                            </p:stCondLst>
                            <p:childTnLst>
                              <p:par>
                                <p:cTn id="51" presetID="53" presetClass="entr" presetSubtype="16"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p:cTn id="53" dur="500" fill="hold"/>
                                        <p:tgtEl>
                                          <p:spTgt spid="39"/>
                                        </p:tgtEl>
                                        <p:attrNameLst>
                                          <p:attrName>ppt_w</p:attrName>
                                        </p:attrNameLst>
                                      </p:cBhvr>
                                      <p:tavLst>
                                        <p:tav tm="0">
                                          <p:val>
                                            <p:fltVal val="0"/>
                                          </p:val>
                                        </p:tav>
                                        <p:tav tm="100000">
                                          <p:val>
                                            <p:strVal val="#ppt_w"/>
                                          </p:val>
                                        </p:tav>
                                      </p:tavLst>
                                    </p:anim>
                                    <p:anim calcmode="lin" valueType="num">
                                      <p:cBhvr>
                                        <p:cTn id="54" dur="500" fill="hold"/>
                                        <p:tgtEl>
                                          <p:spTgt spid="39"/>
                                        </p:tgtEl>
                                        <p:attrNameLst>
                                          <p:attrName>ppt_h</p:attrName>
                                        </p:attrNameLst>
                                      </p:cBhvr>
                                      <p:tavLst>
                                        <p:tav tm="0">
                                          <p:val>
                                            <p:fltVal val="0"/>
                                          </p:val>
                                        </p:tav>
                                        <p:tav tm="100000">
                                          <p:val>
                                            <p:strVal val="#ppt_h"/>
                                          </p:val>
                                        </p:tav>
                                      </p:tavLst>
                                    </p:anim>
                                    <p:animEffect transition="in" filter="fade">
                                      <p:cBhvr>
                                        <p:cTn id="55" dur="500"/>
                                        <p:tgtEl>
                                          <p:spTgt spid="39"/>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par>
                          <p:cTn id="60" fill="hold">
                            <p:stCondLst>
                              <p:cond delay="5500"/>
                            </p:stCondLst>
                            <p:childTnLst>
                              <p:par>
                                <p:cTn id="61" presetID="21" presetClass="entr" presetSubtype="4"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heel(4)">
                                      <p:cBhvr>
                                        <p:cTn id="63" dur="500"/>
                                        <p:tgtEl>
                                          <p:spTgt spid="16"/>
                                        </p:tgtEl>
                                      </p:cBhvr>
                                    </p:animEffect>
                                  </p:childTnLst>
                                </p:cTn>
                              </p:par>
                            </p:childTnLst>
                          </p:cTn>
                        </p:par>
                        <p:par>
                          <p:cTn id="64" fill="hold">
                            <p:stCondLst>
                              <p:cond delay="6000"/>
                            </p:stCondLst>
                            <p:childTnLst>
                              <p:par>
                                <p:cTn id="65" presetID="10" presetClass="entr" presetSubtype="0"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par>
                          <p:cTn id="71" fill="hold">
                            <p:stCondLst>
                              <p:cond delay="6500"/>
                            </p:stCondLst>
                            <p:childTnLst>
                              <p:par>
                                <p:cTn id="72" presetID="22" presetClass="entr" presetSubtype="8"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par>
                          <p:cTn id="75" fill="hold">
                            <p:stCondLst>
                              <p:cond delay="7000"/>
                            </p:stCondLst>
                            <p:childTnLst>
                              <p:par>
                                <p:cTn id="76" presetID="53" presetClass="entr" presetSubtype="16" fill="hold" grpId="0" nodeType="after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p:cTn id="78" dur="500" fill="hold"/>
                                        <p:tgtEl>
                                          <p:spTgt spid="42"/>
                                        </p:tgtEl>
                                        <p:attrNameLst>
                                          <p:attrName>ppt_w</p:attrName>
                                        </p:attrNameLst>
                                      </p:cBhvr>
                                      <p:tavLst>
                                        <p:tav tm="0">
                                          <p:val>
                                            <p:fltVal val="0"/>
                                          </p:val>
                                        </p:tav>
                                        <p:tav tm="100000">
                                          <p:val>
                                            <p:strVal val="#ppt_w"/>
                                          </p:val>
                                        </p:tav>
                                      </p:tavLst>
                                    </p:anim>
                                    <p:anim calcmode="lin" valueType="num">
                                      <p:cBhvr>
                                        <p:cTn id="79" dur="500" fill="hold"/>
                                        <p:tgtEl>
                                          <p:spTgt spid="42"/>
                                        </p:tgtEl>
                                        <p:attrNameLst>
                                          <p:attrName>ppt_h</p:attrName>
                                        </p:attrNameLst>
                                      </p:cBhvr>
                                      <p:tavLst>
                                        <p:tav tm="0">
                                          <p:val>
                                            <p:fltVal val="0"/>
                                          </p:val>
                                        </p:tav>
                                        <p:tav tm="100000">
                                          <p:val>
                                            <p:strVal val="#ppt_h"/>
                                          </p:val>
                                        </p:tav>
                                      </p:tavLst>
                                    </p:anim>
                                    <p:animEffect transition="in" filter="fade">
                                      <p:cBhvr>
                                        <p:cTn id="80" dur="500"/>
                                        <p:tgtEl>
                                          <p:spTgt spid="42"/>
                                        </p:tgtEl>
                                      </p:cBhvr>
                                    </p:animEffect>
                                  </p:childTnLst>
                                </p:cTn>
                              </p:par>
                            </p:childTnLst>
                          </p:cTn>
                        </p:par>
                        <p:par>
                          <p:cTn id="81" fill="hold">
                            <p:stCondLst>
                              <p:cond delay="7500"/>
                            </p:stCondLst>
                            <p:childTnLst>
                              <p:par>
                                <p:cTn id="82" presetID="21" presetClass="entr" presetSubtype="4"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heel(4)">
                                      <p:cBhvr>
                                        <p:cTn id="84" dur="500"/>
                                        <p:tgtEl>
                                          <p:spTgt spid="18"/>
                                        </p:tgtEl>
                                      </p:cBhvr>
                                    </p:animEffect>
                                  </p:childTnLst>
                                </p:cTn>
                              </p:par>
                            </p:childTnLst>
                          </p:cTn>
                        </p:par>
                        <p:par>
                          <p:cTn id="85" fill="hold">
                            <p:stCondLst>
                              <p:cond delay="8000"/>
                            </p:stCondLst>
                            <p:childTnLst>
                              <p:par>
                                <p:cTn id="86" presetID="10"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childTnLst>
                          </p:cTn>
                        </p:par>
                        <p:par>
                          <p:cTn id="92" fill="hold">
                            <p:stCondLst>
                              <p:cond delay="8500"/>
                            </p:stCondLst>
                            <p:childTnLst>
                              <p:par>
                                <p:cTn id="93" presetID="22" presetClass="entr" presetSubtype="8" fill="hold"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left)">
                                      <p:cBhvr>
                                        <p:cTn id="95" dur="500"/>
                                        <p:tgtEl>
                                          <p:spTgt spid="20"/>
                                        </p:tgtEl>
                                      </p:cBhvr>
                                    </p:animEffect>
                                  </p:childTnLst>
                                </p:cTn>
                              </p:par>
                            </p:childTnLst>
                          </p:cTn>
                        </p:par>
                        <p:par>
                          <p:cTn id="96" fill="hold">
                            <p:stCondLst>
                              <p:cond delay="9000"/>
                            </p:stCondLst>
                            <p:childTnLst>
                              <p:par>
                                <p:cTn id="97" presetID="10" presetClass="entr" presetSubtype="0"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par>
                          <p:cTn id="100" fill="hold">
                            <p:stCondLst>
                              <p:cond delay="9500"/>
                            </p:stCondLst>
                            <p:childTnLst>
                              <p:par>
                                <p:cTn id="101" presetID="22" presetClass="entr" presetSubtype="4" fill="hold"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down)">
                                      <p:cBhvr>
                                        <p:cTn id="103" dur="500"/>
                                        <p:tgtEl>
                                          <p:spTgt spid="24"/>
                                        </p:tgtEl>
                                      </p:cBhvr>
                                    </p:animEffect>
                                  </p:childTnLst>
                                </p:cTn>
                              </p:par>
                            </p:childTnLst>
                          </p:cTn>
                        </p:par>
                        <p:par>
                          <p:cTn id="104" fill="hold">
                            <p:stCondLst>
                              <p:cond delay="10000"/>
                            </p:stCondLst>
                            <p:childTnLst>
                              <p:par>
                                <p:cTn id="105" presetID="53" presetClass="entr" presetSubtype="16"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p:cTn id="107" dur="500" fill="hold"/>
                                        <p:tgtEl>
                                          <p:spTgt spid="43"/>
                                        </p:tgtEl>
                                        <p:attrNameLst>
                                          <p:attrName>ppt_w</p:attrName>
                                        </p:attrNameLst>
                                      </p:cBhvr>
                                      <p:tavLst>
                                        <p:tav tm="0">
                                          <p:val>
                                            <p:fltVal val="0"/>
                                          </p:val>
                                        </p:tav>
                                        <p:tav tm="100000">
                                          <p:val>
                                            <p:strVal val="#ppt_w"/>
                                          </p:val>
                                        </p:tav>
                                      </p:tavLst>
                                    </p:anim>
                                    <p:anim calcmode="lin" valueType="num">
                                      <p:cBhvr>
                                        <p:cTn id="108" dur="500" fill="hold"/>
                                        <p:tgtEl>
                                          <p:spTgt spid="43"/>
                                        </p:tgtEl>
                                        <p:attrNameLst>
                                          <p:attrName>ppt_h</p:attrName>
                                        </p:attrNameLst>
                                      </p:cBhvr>
                                      <p:tavLst>
                                        <p:tav tm="0">
                                          <p:val>
                                            <p:fltVal val="0"/>
                                          </p:val>
                                        </p:tav>
                                        <p:tav tm="100000">
                                          <p:val>
                                            <p:strVal val="#ppt_h"/>
                                          </p:val>
                                        </p:tav>
                                      </p:tavLst>
                                    </p:anim>
                                    <p:animEffect transition="in" filter="fade">
                                      <p:cBhvr>
                                        <p:cTn id="109" dur="500"/>
                                        <p:tgtEl>
                                          <p:spTgt spid="43"/>
                                        </p:tgtEl>
                                      </p:cBhvr>
                                    </p:animEffect>
                                  </p:childTnLst>
                                </p:cTn>
                              </p:par>
                            </p:childTnLst>
                          </p:cTn>
                        </p:par>
                        <p:par>
                          <p:cTn id="110" fill="hold">
                            <p:stCondLst>
                              <p:cond delay="10500"/>
                            </p:stCondLst>
                            <p:childTnLst>
                              <p:par>
                                <p:cTn id="111" presetID="21" presetClass="entr" presetSubtype="4" fill="hold" grpId="0" nodeType="after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wheel(4)">
                                      <p:cBhvr>
                                        <p:cTn id="113" dur="500"/>
                                        <p:tgtEl>
                                          <p:spTgt spid="22"/>
                                        </p:tgtEl>
                                      </p:cBhvr>
                                    </p:animEffect>
                                  </p:childTnLst>
                                </p:cTn>
                              </p:par>
                            </p:childTnLst>
                          </p:cTn>
                        </p:par>
                        <p:par>
                          <p:cTn id="114" fill="hold">
                            <p:stCondLst>
                              <p:cond delay="11000"/>
                            </p:stCondLst>
                            <p:childTnLst>
                              <p:par>
                                <p:cTn id="115" presetID="10" presetClass="entr" presetSubtype="0" fill="hold" grpId="0" nodeType="after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fade">
                                      <p:cBhvr>
                                        <p:cTn id="117" dur="500"/>
                                        <p:tgtEl>
                                          <p:spTgt spid="3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500"/>
                                        <p:tgtEl>
                                          <p:spTgt spid="31"/>
                                        </p:tgtEl>
                                      </p:cBhvr>
                                    </p:animEffect>
                                  </p:childTnLst>
                                </p:cTn>
                              </p:par>
                            </p:childTnLst>
                          </p:cTn>
                        </p:par>
                        <p:par>
                          <p:cTn id="121" fill="hold">
                            <p:stCondLst>
                              <p:cond delay="11500"/>
                            </p:stCondLst>
                            <p:childTnLst>
                              <p:par>
                                <p:cTn id="122" presetID="22" presetClass="entr" presetSubtype="4" fill="hold" nodeType="afterEffect">
                                  <p:stCondLst>
                                    <p:cond delay="0"/>
                                  </p:stCondLst>
                                  <p:childTnLst>
                                    <p:set>
                                      <p:cBhvr>
                                        <p:cTn id="123" dur="1" fill="hold">
                                          <p:stCondLst>
                                            <p:cond delay="0"/>
                                          </p:stCondLst>
                                        </p:cTn>
                                        <p:tgtEl>
                                          <p:spTgt spid="23"/>
                                        </p:tgtEl>
                                        <p:attrNameLst>
                                          <p:attrName>style.visibility</p:attrName>
                                        </p:attrNameLst>
                                      </p:cBhvr>
                                      <p:to>
                                        <p:strVal val="visible"/>
                                      </p:to>
                                    </p:set>
                                    <p:animEffect transition="in" filter="wipe(down)">
                                      <p:cBhvr>
                                        <p:cTn id="124" dur="500"/>
                                        <p:tgtEl>
                                          <p:spTgt spid="23"/>
                                        </p:tgtEl>
                                      </p:cBhvr>
                                    </p:animEffect>
                                  </p:childTnLst>
                                </p:cTn>
                              </p:par>
                            </p:childTnLst>
                          </p:cTn>
                        </p:par>
                        <p:par>
                          <p:cTn id="125" fill="hold">
                            <p:stCondLst>
                              <p:cond delay="12000"/>
                            </p:stCondLst>
                            <p:childTnLst>
                              <p:par>
                                <p:cTn id="126" presetID="53" presetClass="entr" presetSubtype="16" fill="hold" grpId="0" nodeType="afterEffect">
                                  <p:stCondLst>
                                    <p:cond delay="0"/>
                                  </p:stCondLst>
                                  <p:childTnLst>
                                    <p:set>
                                      <p:cBhvr>
                                        <p:cTn id="127" dur="1" fill="hold">
                                          <p:stCondLst>
                                            <p:cond delay="0"/>
                                          </p:stCondLst>
                                        </p:cTn>
                                        <p:tgtEl>
                                          <p:spTgt spid="44"/>
                                        </p:tgtEl>
                                        <p:attrNameLst>
                                          <p:attrName>style.visibility</p:attrName>
                                        </p:attrNameLst>
                                      </p:cBhvr>
                                      <p:to>
                                        <p:strVal val="visible"/>
                                      </p:to>
                                    </p:set>
                                    <p:anim calcmode="lin" valueType="num">
                                      <p:cBhvr>
                                        <p:cTn id="128" dur="500" fill="hold"/>
                                        <p:tgtEl>
                                          <p:spTgt spid="44"/>
                                        </p:tgtEl>
                                        <p:attrNameLst>
                                          <p:attrName>ppt_w</p:attrName>
                                        </p:attrNameLst>
                                      </p:cBhvr>
                                      <p:tavLst>
                                        <p:tav tm="0">
                                          <p:val>
                                            <p:fltVal val="0"/>
                                          </p:val>
                                        </p:tav>
                                        <p:tav tm="100000">
                                          <p:val>
                                            <p:strVal val="#ppt_w"/>
                                          </p:val>
                                        </p:tav>
                                      </p:tavLst>
                                    </p:anim>
                                    <p:anim calcmode="lin" valueType="num">
                                      <p:cBhvr>
                                        <p:cTn id="129" dur="500" fill="hold"/>
                                        <p:tgtEl>
                                          <p:spTgt spid="44"/>
                                        </p:tgtEl>
                                        <p:attrNameLst>
                                          <p:attrName>ppt_h</p:attrName>
                                        </p:attrNameLst>
                                      </p:cBhvr>
                                      <p:tavLst>
                                        <p:tav tm="0">
                                          <p:val>
                                            <p:fltVal val="0"/>
                                          </p:val>
                                        </p:tav>
                                        <p:tav tm="100000">
                                          <p:val>
                                            <p:strVal val="#ppt_h"/>
                                          </p:val>
                                        </p:tav>
                                      </p:tavLst>
                                    </p:anim>
                                    <p:animEffect transition="in" filter="fade">
                                      <p:cBhvr>
                                        <p:cTn id="130" dur="500"/>
                                        <p:tgtEl>
                                          <p:spTgt spid="44"/>
                                        </p:tgtEl>
                                      </p:cBhvr>
                                    </p:animEffect>
                                  </p:childTnLst>
                                </p:cTn>
                              </p:par>
                            </p:childTnLst>
                          </p:cTn>
                        </p:par>
                        <p:par>
                          <p:cTn id="131" fill="hold">
                            <p:stCondLst>
                              <p:cond delay="12500"/>
                            </p:stCondLst>
                            <p:childTnLst>
                              <p:par>
                                <p:cTn id="132" presetID="21" presetClass="entr" presetSubtype="4" fill="hold" grpId="0" nodeType="after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wheel(4)">
                                      <p:cBhvr>
                                        <p:cTn id="134" dur="500"/>
                                        <p:tgtEl>
                                          <p:spTgt spid="2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fade">
                                      <p:cBhvr>
                                        <p:cTn id="137" dur="500"/>
                                        <p:tgtEl>
                                          <p:spTgt spid="30"/>
                                        </p:tgtEl>
                                      </p:cBhvr>
                                    </p:animEffect>
                                  </p:childTnLst>
                                </p:cTn>
                              </p:par>
                            </p:childTnLst>
                          </p:cTn>
                        </p:par>
                        <p:par>
                          <p:cTn id="138" fill="hold">
                            <p:stCondLst>
                              <p:cond delay="13000"/>
                            </p:stCondLst>
                            <p:childTnLst>
                              <p:par>
                                <p:cTn id="139" presetID="21" presetClass="entr" presetSubtype="4" fill="hold" grpId="0" nodeType="afterEffect">
                                  <p:stCondLst>
                                    <p:cond delay="0"/>
                                  </p:stCondLst>
                                  <p:childTnLst>
                                    <p:set>
                                      <p:cBhvr>
                                        <p:cTn id="140" dur="1" fill="hold">
                                          <p:stCondLst>
                                            <p:cond delay="0"/>
                                          </p:stCondLst>
                                        </p:cTn>
                                        <p:tgtEl>
                                          <p:spTgt spid="49"/>
                                        </p:tgtEl>
                                        <p:attrNameLst>
                                          <p:attrName>style.visibility</p:attrName>
                                        </p:attrNameLst>
                                      </p:cBhvr>
                                      <p:to>
                                        <p:strVal val="visible"/>
                                      </p:to>
                                    </p:set>
                                    <p:animEffect transition="in" filter="wheel(4)">
                                      <p:cBhvr>
                                        <p:cTn id="141" dur="500"/>
                                        <p:tgtEl>
                                          <p:spTgt spid="49"/>
                                        </p:tgtEl>
                                      </p:cBhvr>
                                    </p:animEffect>
                                  </p:childTnLst>
                                </p:cTn>
                              </p:par>
                            </p:childTnLst>
                          </p:cTn>
                        </p:par>
                        <p:par>
                          <p:cTn id="142" fill="hold">
                            <p:stCondLst>
                              <p:cond delay="13500"/>
                            </p:stCondLst>
                            <p:childTnLst>
                              <p:par>
                                <p:cTn id="143" presetID="53" presetClass="entr" presetSubtype="16" fill="hold" grpId="0" nodeType="afterEffect">
                                  <p:stCondLst>
                                    <p:cond delay="0"/>
                                  </p:stCondLst>
                                  <p:childTnLst>
                                    <p:set>
                                      <p:cBhvr>
                                        <p:cTn id="144" dur="1" fill="hold">
                                          <p:stCondLst>
                                            <p:cond delay="0"/>
                                          </p:stCondLst>
                                        </p:cTn>
                                        <p:tgtEl>
                                          <p:spTgt spid="50"/>
                                        </p:tgtEl>
                                        <p:attrNameLst>
                                          <p:attrName>style.visibility</p:attrName>
                                        </p:attrNameLst>
                                      </p:cBhvr>
                                      <p:to>
                                        <p:strVal val="visible"/>
                                      </p:to>
                                    </p:set>
                                    <p:anim calcmode="lin" valueType="num">
                                      <p:cBhvr>
                                        <p:cTn id="145" dur="500" fill="hold"/>
                                        <p:tgtEl>
                                          <p:spTgt spid="50"/>
                                        </p:tgtEl>
                                        <p:attrNameLst>
                                          <p:attrName>ppt_w</p:attrName>
                                        </p:attrNameLst>
                                      </p:cBhvr>
                                      <p:tavLst>
                                        <p:tav tm="0">
                                          <p:val>
                                            <p:fltVal val="0"/>
                                          </p:val>
                                        </p:tav>
                                        <p:tav tm="100000">
                                          <p:val>
                                            <p:strVal val="#ppt_w"/>
                                          </p:val>
                                        </p:tav>
                                      </p:tavLst>
                                    </p:anim>
                                    <p:anim calcmode="lin" valueType="num">
                                      <p:cBhvr>
                                        <p:cTn id="146" dur="500" fill="hold"/>
                                        <p:tgtEl>
                                          <p:spTgt spid="50"/>
                                        </p:tgtEl>
                                        <p:attrNameLst>
                                          <p:attrName>ppt_h</p:attrName>
                                        </p:attrNameLst>
                                      </p:cBhvr>
                                      <p:tavLst>
                                        <p:tav tm="0">
                                          <p:val>
                                            <p:fltVal val="0"/>
                                          </p:val>
                                        </p:tav>
                                        <p:tav tm="100000">
                                          <p:val>
                                            <p:strVal val="#ppt_h"/>
                                          </p:val>
                                        </p:tav>
                                      </p:tavLst>
                                    </p:anim>
                                    <p:animEffect transition="in" filter="fade">
                                      <p:cBhvr>
                                        <p:cTn id="147" dur="500"/>
                                        <p:tgtEl>
                                          <p:spTgt spid="50"/>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51"/>
                                        </p:tgtEl>
                                        <p:attrNameLst>
                                          <p:attrName>style.visibility</p:attrName>
                                        </p:attrNameLst>
                                      </p:cBhvr>
                                      <p:to>
                                        <p:strVal val="visible"/>
                                      </p:to>
                                    </p:set>
                                    <p:animEffect transition="in" filter="fade">
                                      <p:cBhvr>
                                        <p:cTn id="150" dur="500"/>
                                        <p:tgtEl>
                                          <p:spTgt spid="51"/>
                                        </p:tgtEl>
                                      </p:cBhvr>
                                    </p:animEffect>
                                  </p:childTnLst>
                                </p:cTn>
                              </p:par>
                            </p:childTnLst>
                          </p:cTn>
                        </p:par>
                        <p:par>
                          <p:cTn id="151" fill="hold">
                            <p:stCondLst>
                              <p:cond delay="14000"/>
                            </p:stCondLst>
                            <p:childTnLst>
                              <p:par>
                                <p:cTn id="152" presetID="10" presetClass="entr" presetSubtype="0" fill="hold" grpId="0" nodeType="afterEffect">
                                  <p:stCondLst>
                                    <p:cond delay="0"/>
                                  </p:stCondLst>
                                  <p:childTnLst>
                                    <p:set>
                                      <p:cBhvr>
                                        <p:cTn id="153" dur="1" fill="hold">
                                          <p:stCondLst>
                                            <p:cond delay="0"/>
                                          </p:stCondLst>
                                        </p:cTn>
                                        <p:tgtEl>
                                          <p:spTgt spid="52"/>
                                        </p:tgtEl>
                                        <p:attrNameLst>
                                          <p:attrName>style.visibility</p:attrName>
                                        </p:attrNameLst>
                                      </p:cBhvr>
                                      <p:to>
                                        <p:strVal val="visible"/>
                                      </p:to>
                                    </p:set>
                                    <p:animEffect transition="in" filter="fade">
                                      <p:cBhvr>
                                        <p:cTn id="154" dur="500"/>
                                        <p:tgtEl>
                                          <p:spTgt spid="52"/>
                                        </p:tgtEl>
                                      </p:cBhvr>
                                    </p:animEffect>
                                  </p:childTnLst>
                                </p:cTn>
                              </p:par>
                            </p:childTnLst>
                          </p:cTn>
                        </p:par>
                        <p:par>
                          <p:cTn id="155" fill="hold">
                            <p:stCondLst>
                              <p:cond delay="14500"/>
                            </p:stCondLst>
                            <p:childTnLst>
                              <p:par>
                                <p:cTn id="156" presetID="22" presetClass="entr" presetSubtype="4" fill="hold" nodeType="afterEffect">
                                  <p:stCondLst>
                                    <p:cond delay="0"/>
                                  </p:stCondLst>
                                  <p:childTnLst>
                                    <p:set>
                                      <p:cBhvr>
                                        <p:cTn id="157" dur="1" fill="hold">
                                          <p:stCondLst>
                                            <p:cond delay="0"/>
                                          </p:stCondLst>
                                        </p:cTn>
                                        <p:tgtEl>
                                          <p:spTgt spid="53"/>
                                        </p:tgtEl>
                                        <p:attrNameLst>
                                          <p:attrName>style.visibility</p:attrName>
                                        </p:attrNameLst>
                                      </p:cBhvr>
                                      <p:to>
                                        <p:strVal val="visible"/>
                                      </p:to>
                                    </p:set>
                                    <p:animEffect transition="in" filter="wipe(down)">
                                      <p:cBhvr>
                                        <p:cTn id="158" dur="500"/>
                                        <p:tgtEl>
                                          <p:spTgt spid="53"/>
                                        </p:tgtEl>
                                      </p:cBhvr>
                                    </p:animEffect>
                                  </p:childTnLst>
                                </p:cTn>
                              </p:par>
                            </p:childTnLst>
                          </p:cTn>
                        </p:par>
                        <p:par>
                          <p:cTn id="159" fill="hold">
                            <p:stCondLst>
                              <p:cond delay="15000"/>
                            </p:stCondLst>
                            <p:childTnLst>
                              <p:par>
                                <p:cTn id="160" presetID="22" presetClass="entr" presetSubtype="4" fill="hold" nodeType="afterEffect">
                                  <p:stCondLst>
                                    <p:cond delay="0"/>
                                  </p:stCondLst>
                                  <p:childTnLst>
                                    <p:set>
                                      <p:cBhvr>
                                        <p:cTn id="161" dur="1" fill="hold">
                                          <p:stCondLst>
                                            <p:cond delay="0"/>
                                          </p:stCondLst>
                                        </p:cTn>
                                        <p:tgtEl>
                                          <p:spTgt spid="54"/>
                                        </p:tgtEl>
                                        <p:attrNameLst>
                                          <p:attrName>style.visibility</p:attrName>
                                        </p:attrNameLst>
                                      </p:cBhvr>
                                      <p:to>
                                        <p:strVal val="visible"/>
                                      </p:to>
                                    </p:set>
                                    <p:animEffect transition="in" filter="wipe(down)">
                                      <p:cBhvr>
                                        <p:cTn id="16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21" grpId="0" animBg="1"/>
      <p:bldP spid="22" grpId="0" animBg="1"/>
      <p:bldP spid="26" grpId="0" animBg="1"/>
      <p:bldP spid="27" grpId="0" animBg="1"/>
      <p:bldP spid="28" grpId="0" animBg="1"/>
      <p:bldP spid="29" grpId="0" animBg="1"/>
      <p:bldP spid="30" grpId="0" animBg="1"/>
      <p:bldP spid="31" grpId="0" animBg="1"/>
      <p:bldP spid="32" grpId="0"/>
      <p:bldP spid="33" grpId="0"/>
      <p:bldP spid="34" grpId="0"/>
      <p:bldP spid="35" grpId="0"/>
      <p:bldP spid="36" grpId="0"/>
      <p:bldP spid="37" grpId="0" animBg="1"/>
      <p:bldP spid="38" grpId="0" animBg="1"/>
      <p:bldP spid="42" grpId="0" animBg="1"/>
      <p:bldP spid="43" grpId="0" animBg="1"/>
      <p:bldP spid="44" grpId="0" animBg="1"/>
      <p:bldP spid="45" grpId="0"/>
      <p:bldP spid="46" grpId="0"/>
      <p:bldP spid="49" grpId="0" animBg="1"/>
      <p:bldP spid="50" grpId="0" animBg="1"/>
      <p:bldP spid="51" grpId="0" animBg="1"/>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0262E-8684-023A-A2A0-AEC7131137EC}"/>
              </a:ext>
            </a:extLst>
          </p:cNvPr>
          <p:cNvPicPr>
            <a:picLocks noChangeAspect="1"/>
          </p:cNvPicPr>
          <p:nvPr/>
        </p:nvPicPr>
        <p:blipFill>
          <a:blip r:embed="rId2">
            <a:extLst>
              <a:ext uri="{28A0092B-C50C-407E-A947-70E740481C1C}">
                <a14:useLocalDpi xmlns:a14="http://schemas.microsoft.com/office/drawing/2010/main" val="0"/>
              </a:ext>
            </a:extLst>
          </a:blip>
          <a:srcRect t="6829"/>
          <a:stretch>
            <a:fillRect/>
          </a:stretch>
        </p:blipFill>
        <p:spPr>
          <a:xfrm>
            <a:off x="2022550" y="-39080"/>
            <a:ext cx="7445300" cy="6833579"/>
          </a:xfrm>
          <a:prstGeom prst="rect">
            <a:avLst/>
          </a:prstGeom>
        </p:spPr>
      </p:pic>
    </p:spTree>
    <p:extLst>
      <p:ext uri="{BB962C8B-B14F-4D97-AF65-F5344CB8AC3E}">
        <p14:creationId xmlns:p14="http://schemas.microsoft.com/office/powerpoint/2010/main" val="1132330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01">
          <a:extLst>
            <a:ext uri="{FF2B5EF4-FFF2-40B4-BE49-F238E27FC236}">
              <a16:creationId xmlns:a16="http://schemas.microsoft.com/office/drawing/2014/main" id="{D9B6527C-ACC6-EA2A-64B6-F31250C314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34E877-290B-92FF-5FE9-226CED7D7CCF}"/>
              </a:ext>
            </a:extLst>
          </p:cNvPr>
          <p:cNvPicPr>
            <a:picLocks noChangeAspect="1"/>
          </p:cNvPicPr>
          <p:nvPr/>
        </p:nvPicPr>
        <p:blipFill>
          <a:blip r:embed="rId3"/>
          <a:srcRect b="51347"/>
          <a:stretch>
            <a:fillRect/>
          </a:stretch>
        </p:blipFill>
        <p:spPr>
          <a:xfrm>
            <a:off x="1899205" y="305614"/>
            <a:ext cx="8393590" cy="6399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2550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extBox 7"/>
          <p:cNvSpPr/>
          <p:nvPr/>
        </p:nvSpPr>
        <p:spPr>
          <a:xfrm>
            <a:off x="115677" y="1448797"/>
            <a:ext cx="5468056" cy="1410630"/>
          </a:xfrm>
          <a:prstGeom prst="rect">
            <a:avLst/>
          </a:prstGeom>
          <a:noFill/>
          <a:ln w="0">
            <a:noFill/>
          </a:ln>
        </p:spPr>
        <p:style>
          <a:lnRef idx="0">
            <a:scrgbClr r="0" g="0" b="0"/>
          </a:lnRef>
          <a:fillRef idx="0">
            <a:scrgbClr r="0" g="0" b="0"/>
          </a:fillRef>
          <a:effectRef idx="0">
            <a:scrgbClr r="0" g="0" b="0"/>
          </a:effectRef>
          <a:fontRef idx="minor"/>
        </p:style>
        <p:txBody>
          <a:bodyPr lIns="162318" tIns="81339" rIns="162318" bIns="81339" anchor="t">
            <a:spAutoFit/>
          </a:bodyPr>
          <a:lstStyle/>
          <a:p>
            <a:pPr marL="380756" indent="-380756" algn="just" defTabSz="914103">
              <a:lnSpc>
                <a:spcPct val="150000"/>
              </a:lnSpc>
              <a:buFont typeface="Arial"/>
              <a:buChar char="•"/>
            </a:pPr>
            <a:r>
              <a:rPr lang="en-US" sz="1866" spc="-1">
                <a:latin typeface="Calibri"/>
                <a:ea typeface="DejaVu Sans"/>
              </a:rPr>
              <a:t>VIDWAN is the premier database of profiles of scientists / researchers and other faculty members.</a:t>
            </a:r>
            <a:endParaRPr lang="en-IN" sz="1866" spc="-1">
              <a:solidFill>
                <a:prstClr val="black"/>
              </a:solidFill>
              <a:latin typeface="Arial"/>
            </a:endParaRPr>
          </a:p>
        </p:txBody>
      </p:sp>
      <p:sp>
        <p:nvSpPr>
          <p:cNvPr id="249" name="TextBox 8"/>
          <p:cNvSpPr/>
          <p:nvPr/>
        </p:nvSpPr>
        <p:spPr>
          <a:xfrm>
            <a:off x="6360411" y="1484789"/>
            <a:ext cx="5659886" cy="1337219"/>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nchor="t">
            <a:spAutoFit/>
          </a:bodyPr>
          <a:lstStyle/>
          <a:p>
            <a:pPr marL="380756" indent="-380756" algn="just" defTabSz="914103">
              <a:lnSpc>
                <a:spcPct val="150000"/>
              </a:lnSpc>
              <a:buFont typeface="Arial"/>
              <a:buChar char="•"/>
            </a:pPr>
            <a:r>
              <a:rPr lang="en-IN" sz="1866" spc="-1">
                <a:latin typeface="Calibri"/>
                <a:ea typeface="DejaVu Sans"/>
              </a:rPr>
              <a:t>IRINS is web-based Research Information Management (RIM) service provided by the INFLIBNET. </a:t>
            </a:r>
            <a:endParaRPr lang="en-IN" sz="1866" spc="-1">
              <a:solidFill>
                <a:prstClr val="black"/>
              </a:solidFill>
              <a:latin typeface="Arial"/>
            </a:endParaRPr>
          </a:p>
        </p:txBody>
      </p:sp>
      <p:sp>
        <p:nvSpPr>
          <p:cNvPr id="250" name="Straight Connector 2"/>
          <p:cNvSpPr/>
          <p:nvPr/>
        </p:nvSpPr>
        <p:spPr>
          <a:xfrm>
            <a:off x="6171820" y="230153"/>
            <a:ext cx="29512" cy="6320674"/>
          </a:xfrm>
          <a:custGeom>
            <a:avLst/>
            <a:gdLst/>
            <a:ahLst/>
            <a:cxnLst/>
            <a:rect l="l" t="t" r="r" b="b"/>
            <a:pathLst>
              <a:path w="84" h="17564" fill="none">
                <a:moveTo>
                  <a:pt x="0" y="0"/>
                </a:moveTo>
                <a:lnTo>
                  <a:pt x="84" y="17564"/>
                </a:lnTo>
              </a:path>
            </a:pathLst>
          </a:custGeom>
          <a:noFill/>
          <a:ln w="38160">
            <a:solidFill>
              <a:srgbClr val="000000"/>
            </a:solidFill>
            <a:prstDash val="dash"/>
            <a:miter/>
          </a:ln>
        </p:spPr>
        <p:style>
          <a:lnRef idx="0">
            <a:scrgbClr r="0" g="0" b="0"/>
          </a:lnRef>
          <a:fillRef idx="0">
            <a:scrgbClr r="0" g="0" b="0"/>
          </a:fillRef>
          <a:effectRef idx="0">
            <a:scrgbClr r="0" g="0" b="0"/>
          </a:effectRef>
          <a:fontRef idx="minor"/>
        </p:style>
        <p:txBody>
          <a:bodyPr/>
          <a:lstStyle/>
          <a:p>
            <a:pPr defTabSz="914126"/>
            <a:endParaRPr lang="en-IN">
              <a:latin typeface="Arial"/>
            </a:endParaRPr>
          </a:p>
        </p:txBody>
      </p:sp>
      <p:pic>
        <p:nvPicPr>
          <p:cNvPr id="251" name="Picture 3" descr="logougc.gif"/>
          <p:cNvPicPr/>
          <p:nvPr/>
        </p:nvPicPr>
        <p:blipFill>
          <a:blip r:embed="rId2"/>
          <a:stretch/>
        </p:blipFill>
        <p:spPr>
          <a:xfrm>
            <a:off x="139791" y="5866285"/>
            <a:ext cx="902645" cy="759762"/>
          </a:xfrm>
          <a:prstGeom prst="rect">
            <a:avLst/>
          </a:prstGeom>
          <a:ln w="0">
            <a:noFill/>
          </a:ln>
        </p:spPr>
      </p:pic>
      <p:pic>
        <p:nvPicPr>
          <p:cNvPr id="252" name="Picture 6" descr="inflibnetlogo-125.png"/>
          <p:cNvPicPr/>
          <p:nvPr/>
        </p:nvPicPr>
        <p:blipFill>
          <a:blip r:embed="rId3"/>
          <a:stretch/>
        </p:blipFill>
        <p:spPr>
          <a:xfrm>
            <a:off x="11260535" y="5866285"/>
            <a:ext cx="598884" cy="778117"/>
          </a:xfrm>
          <a:prstGeom prst="rect">
            <a:avLst/>
          </a:prstGeom>
          <a:ln w="0">
            <a:noFill/>
          </a:ln>
        </p:spPr>
      </p:pic>
      <p:pic>
        <p:nvPicPr>
          <p:cNvPr id="253" name="Picture 7"/>
          <p:cNvPicPr/>
          <p:nvPr/>
        </p:nvPicPr>
        <p:blipFill>
          <a:blip r:embed="rId4"/>
          <a:stretch/>
        </p:blipFill>
        <p:spPr>
          <a:xfrm>
            <a:off x="1510314" y="906057"/>
            <a:ext cx="2044987" cy="816987"/>
          </a:xfrm>
          <a:prstGeom prst="rect">
            <a:avLst/>
          </a:prstGeom>
          <a:ln w="0">
            <a:noFill/>
          </a:ln>
        </p:spPr>
      </p:pic>
      <p:pic>
        <p:nvPicPr>
          <p:cNvPr id="254" name="Picture 10"/>
          <p:cNvPicPr/>
          <p:nvPr/>
        </p:nvPicPr>
        <p:blipFill>
          <a:blip r:embed="rId5"/>
          <a:stretch/>
        </p:blipFill>
        <p:spPr>
          <a:xfrm>
            <a:off x="8594349" y="915774"/>
            <a:ext cx="1207126" cy="807270"/>
          </a:xfrm>
          <a:prstGeom prst="rect">
            <a:avLst/>
          </a:prstGeom>
          <a:ln w="0">
            <a:noFill/>
          </a:ln>
        </p:spPr>
      </p:pic>
      <p:pic>
        <p:nvPicPr>
          <p:cNvPr id="255" name="Picture 11"/>
          <p:cNvPicPr/>
          <p:nvPr/>
        </p:nvPicPr>
        <p:blipFill>
          <a:blip r:embed="rId6"/>
          <a:stretch/>
        </p:blipFill>
        <p:spPr>
          <a:xfrm>
            <a:off x="4360772" y="54879"/>
            <a:ext cx="3468777" cy="859096"/>
          </a:xfrm>
          <a:prstGeom prst="rect">
            <a:avLst/>
          </a:prstGeom>
          <a:ln w="0">
            <a:noFill/>
          </a:ln>
        </p:spPr>
      </p:pic>
      <p:pic>
        <p:nvPicPr>
          <p:cNvPr id="3" name="Picture 2">
            <a:extLst>
              <a:ext uri="{FF2B5EF4-FFF2-40B4-BE49-F238E27FC236}">
                <a16:creationId xmlns:a16="http://schemas.microsoft.com/office/drawing/2014/main" id="{AA16B788-4D03-D021-C2C1-E0B122B35462}"/>
              </a:ext>
            </a:extLst>
          </p:cNvPr>
          <p:cNvPicPr>
            <a:picLocks noChangeAspect="1"/>
          </p:cNvPicPr>
          <p:nvPr/>
        </p:nvPicPr>
        <p:blipFill>
          <a:blip r:embed="rId7"/>
          <a:stretch>
            <a:fillRect/>
          </a:stretch>
        </p:blipFill>
        <p:spPr>
          <a:xfrm>
            <a:off x="7446117" y="3673115"/>
            <a:ext cx="3140455" cy="905143"/>
          </a:xfrm>
          <a:prstGeom prst="rect">
            <a:avLst/>
          </a:prstGeom>
        </p:spPr>
      </p:pic>
      <p:pic>
        <p:nvPicPr>
          <p:cNvPr id="6" name="Picture 5">
            <a:extLst>
              <a:ext uri="{FF2B5EF4-FFF2-40B4-BE49-F238E27FC236}">
                <a16:creationId xmlns:a16="http://schemas.microsoft.com/office/drawing/2014/main" id="{ED827DEA-1A25-3070-8AB8-54F194D506D3}"/>
              </a:ext>
            </a:extLst>
          </p:cNvPr>
          <p:cNvPicPr>
            <a:picLocks noChangeAspect="1"/>
          </p:cNvPicPr>
          <p:nvPr/>
        </p:nvPicPr>
        <p:blipFill>
          <a:blip r:embed="rId8"/>
          <a:stretch>
            <a:fillRect/>
          </a:stretch>
        </p:blipFill>
        <p:spPr>
          <a:xfrm>
            <a:off x="329740" y="3744094"/>
            <a:ext cx="5110792" cy="763188"/>
          </a:xfrm>
          <a:prstGeom prst="rect">
            <a:avLst/>
          </a:prstGeom>
        </p:spPr>
      </p:pic>
    </p:spTree>
    <p:extLst>
      <p:ext uri="{BB962C8B-B14F-4D97-AF65-F5344CB8AC3E}">
        <p14:creationId xmlns:p14="http://schemas.microsoft.com/office/powerpoint/2010/main" val="3796165618"/>
      </p:ext>
    </p:extLst>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additive="repl">
                                        <p:cTn id="7" dur="500"/>
                                        <p:tgtEl>
                                          <p:spTgt spid="2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0"/>
                                        </p:tgtEl>
                                        <p:attrNameLst>
                                          <p:attrName>style.visibility</p:attrName>
                                        </p:attrNameLst>
                                      </p:cBhvr>
                                      <p:to>
                                        <p:strVal val="visible"/>
                                      </p:to>
                                    </p:set>
                                    <p:animEffect transition="in" filter="wipe(down)">
                                      <p:cBhvr additive="repl">
                                        <p:cTn id="11"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FB769C3B-6475-471F-88E5-D31E9BE4FAAC}"/>
              </a:ext>
            </a:extLst>
          </p:cNvPr>
          <p:cNvGrpSpPr/>
          <p:nvPr/>
        </p:nvGrpSpPr>
        <p:grpSpPr>
          <a:xfrm>
            <a:off x="1514245" y="1821698"/>
            <a:ext cx="2196467" cy="1631223"/>
            <a:chOff x="5386242" y="2612039"/>
            <a:chExt cx="2114845" cy="1543265"/>
          </a:xfrm>
        </p:grpSpPr>
        <p:pic>
          <p:nvPicPr>
            <p:cNvPr id="150" name="Picture 149">
              <a:extLst>
                <a:ext uri="{FF2B5EF4-FFF2-40B4-BE49-F238E27FC236}">
                  <a16:creationId xmlns:a16="http://schemas.microsoft.com/office/drawing/2014/main" id="{A83C49A1-B673-4AA5-9A86-93BE89F4A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242" y="2612039"/>
              <a:ext cx="2114845" cy="1543265"/>
            </a:xfrm>
            <a:prstGeom prst="rect">
              <a:avLst/>
            </a:prstGeom>
          </p:spPr>
        </p:pic>
        <p:pic>
          <p:nvPicPr>
            <p:cNvPr id="151" name="Picture 150">
              <a:extLst>
                <a:ext uri="{FF2B5EF4-FFF2-40B4-BE49-F238E27FC236}">
                  <a16:creationId xmlns:a16="http://schemas.microsoft.com/office/drawing/2014/main" id="{93897060-E704-4373-AE16-F3362B7D36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5834033" y="3033982"/>
              <a:ext cx="406979" cy="395417"/>
            </a:xfrm>
            <a:prstGeom prst="rect">
              <a:avLst/>
            </a:prstGeom>
          </p:spPr>
        </p:pic>
        <p:pic>
          <p:nvPicPr>
            <p:cNvPr id="152" name="Picture 151">
              <a:extLst>
                <a:ext uri="{FF2B5EF4-FFF2-40B4-BE49-F238E27FC236}">
                  <a16:creationId xmlns:a16="http://schemas.microsoft.com/office/drawing/2014/main" id="{F9C40788-F177-46A6-81A9-C148CF04B5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275333" y="2768935"/>
              <a:ext cx="406979" cy="395417"/>
            </a:xfrm>
            <a:prstGeom prst="rect">
              <a:avLst/>
            </a:prstGeom>
          </p:spPr>
        </p:pic>
        <p:pic>
          <p:nvPicPr>
            <p:cNvPr id="153" name="Picture 152">
              <a:extLst>
                <a:ext uri="{FF2B5EF4-FFF2-40B4-BE49-F238E27FC236}">
                  <a16:creationId xmlns:a16="http://schemas.microsoft.com/office/drawing/2014/main" id="{2A5A388C-2FD6-405E-81BF-0369FB7BCD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275333" y="3328856"/>
              <a:ext cx="406979" cy="395417"/>
            </a:xfrm>
            <a:prstGeom prst="rect">
              <a:avLst/>
            </a:prstGeom>
          </p:spPr>
        </p:pic>
        <p:pic>
          <p:nvPicPr>
            <p:cNvPr id="154" name="Picture 153">
              <a:extLst>
                <a:ext uri="{FF2B5EF4-FFF2-40B4-BE49-F238E27FC236}">
                  <a16:creationId xmlns:a16="http://schemas.microsoft.com/office/drawing/2014/main" id="{8608A94A-7809-4216-982F-5B6A018EE1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716633" y="3033983"/>
              <a:ext cx="406979" cy="395417"/>
            </a:xfrm>
            <a:prstGeom prst="rect">
              <a:avLst/>
            </a:prstGeom>
          </p:spPr>
        </p:pic>
      </p:grpSp>
      <p:grpSp>
        <p:nvGrpSpPr>
          <p:cNvPr id="155" name="Group 154">
            <a:extLst>
              <a:ext uri="{FF2B5EF4-FFF2-40B4-BE49-F238E27FC236}">
                <a16:creationId xmlns:a16="http://schemas.microsoft.com/office/drawing/2014/main" id="{7C5EDA35-60EA-44D5-9A4F-C88C013A0C42}"/>
              </a:ext>
            </a:extLst>
          </p:cNvPr>
          <p:cNvGrpSpPr/>
          <p:nvPr/>
        </p:nvGrpSpPr>
        <p:grpSpPr>
          <a:xfrm>
            <a:off x="1537328" y="1826312"/>
            <a:ext cx="2196467" cy="1631223"/>
            <a:chOff x="5386242" y="2612039"/>
            <a:chExt cx="2114845" cy="1543265"/>
          </a:xfrm>
        </p:grpSpPr>
        <p:pic>
          <p:nvPicPr>
            <p:cNvPr id="156" name="Picture 155">
              <a:extLst>
                <a:ext uri="{FF2B5EF4-FFF2-40B4-BE49-F238E27FC236}">
                  <a16:creationId xmlns:a16="http://schemas.microsoft.com/office/drawing/2014/main" id="{EF99895D-8CEA-4D1D-9A12-66D8ACF18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242" y="2612039"/>
              <a:ext cx="2114845" cy="1543265"/>
            </a:xfrm>
            <a:prstGeom prst="rect">
              <a:avLst/>
            </a:prstGeom>
          </p:spPr>
        </p:pic>
        <p:pic>
          <p:nvPicPr>
            <p:cNvPr id="157" name="Picture 156">
              <a:extLst>
                <a:ext uri="{FF2B5EF4-FFF2-40B4-BE49-F238E27FC236}">
                  <a16:creationId xmlns:a16="http://schemas.microsoft.com/office/drawing/2014/main" id="{BE3E3A5E-D5E1-4F4A-805A-2CD7235691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5834033" y="3033982"/>
              <a:ext cx="406979" cy="395417"/>
            </a:xfrm>
            <a:prstGeom prst="rect">
              <a:avLst/>
            </a:prstGeom>
          </p:spPr>
        </p:pic>
        <p:pic>
          <p:nvPicPr>
            <p:cNvPr id="158" name="Picture 157">
              <a:extLst>
                <a:ext uri="{FF2B5EF4-FFF2-40B4-BE49-F238E27FC236}">
                  <a16:creationId xmlns:a16="http://schemas.microsoft.com/office/drawing/2014/main" id="{DB90393D-4F96-4D5E-A3AE-F8077944FA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275333" y="2768935"/>
              <a:ext cx="406979" cy="395417"/>
            </a:xfrm>
            <a:prstGeom prst="rect">
              <a:avLst/>
            </a:prstGeom>
          </p:spPr>
        </p:pic>
        <p:pic>
          <p:nvPicPr>
            <p:cNvPr id="159" name="Picture 158">
              <a:extLst>
                <a:ext uri="{FF2B5EF4-FFF2-40B4-BE49-F238E27FC236}">
                  <a16:creationId xmlns:a16="http://schemas.microsoft.com/office/drawing/2014/main" id="{395EFC9A-CDEC-4FA9-90D4-30DB844B73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275333" y="3328856"/>
              <a:ext cx="406979" cy="395417"/>
            </a:xfrm>
            <a:prstGeom prst="rect">
              <a:avLst/>
            </a:prstGeom>
          </p:spPr>
        </p:pic>
        <p:pic>
          <p:nvPicPr>
            <p:cNvPr id="160" name="Picture 159">
              <a:extLst>
                <a:ext uri="{FF2B5EF4-FFF2-40B4-BE49-F238E27FC236}">
                  <a16:creationId xmlns:a16="http://schemas.microsoft.com/office/drawing/2014/main" id="{0539C53D-0F24-4D18-B109-CC15DC22C9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716633" y="3033983"/>
              <a:ext cx="406979" cy="395417"/>
            </a:xfrm>
            <a:prstGeom prst="rect">
              <a:avLst/>
            </a:prstGeom>
          </p:spPr>
        </p:pic>
      </p:grpSp>
      <p:grpSp>
        <p:nvGrpSpPr>
          <p:cNvPr id="161" name="Group 160">
            <a:extLst>
              <a:ext uri="{FF2B5EF4-FFF2-40B4-BE49-F238E27FC236}">
                <a16:creationId xmlns:a16="http://schemas.microsoft.com/office/drawing/2014/main" id="{204EE2FC-5D3B-4263-B4ED-D69C06A0CB75}"/>
              </a:ext>
            </a:extLst>
          </p:cNvPr>
          <p:cNvGrpSpPr/>
          <p:nvPr/>
        </p:nvGrpSpPr>
        <p:grpSpPr>
          <a:xfrm>
            <a:off x="1532719" y="1867852"/>
            <a:ext cx="2196467" cy="1631223"/>
            <a:chOff x="5386242" y="2612039"/>
            <a:chExt cx="2114845" cy="1543265"/>
          </a:xfrm>
        </p:grpSpPr>
        <p:pic>
          <p:nvPicPr>
            <p:cNvPr id="162" name="Picture 161">
              <a:extLst>
                <a:ext uri="{FF2B5EF4-FFF2-40B4-BE49-F238E27FC236}">
                  <a16:creationId xmlns:a16="http://schemas.microsoft.com/office/drawing/2014/main" id="{F66E47AF-129E-489C-89BE-F7473CF59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242" y="2612039"/>
              <a:ext cx="2114845" cy="1543265"/>
            </a:xfrm>
            <a:prstGeom prst="rect">
              <a:avLst/>
            </a:prstGeom>
          </p:spPr>
        </p:pic>
        <p:pic>
          <p:nvPicPr>
            <p:cNvPr id="163" name="Picture 162">
              <a:extLst>
                <a:ext uri="{FF2B5EF4-FFF2-40B4-BE49-F238E27FC236}">
                  <a16:creationId xmlns:a16="http://schemas.microsoft.com/office/drawing/2014/main" id="{2E092AB5-35BC-4F99-BCD2-7183C8765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5834033" y="3033982"/>
              <a:ext cx="406979" cy="395417"/>
            </a:xfrm>
            <a:prstGeom prst="rect">
              <a:avLst/>
            </a:prstGeom>
          </p:spPr>
        </p:pic>
        <p:pic>
          <p:nvPicPr>
            <p:cNvPr id="164" name="Picture 163">
              <a:extLst>
                <a:ext uri="{FF2B5EF4-FFF2-40B4-BE49-F238E27FC236}">
                  <a16:creationId xmlns:a16="http://schemas.microsoft.com/office/drawing/2014/main" id="{CA1E25A8-CE2D-42A8-83B7-467D3D24EA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275333" y="2768935"/>
              <a:ext cx="406979" cy="395417"/>
            </a:xfrm>
            <a:prstGeom prst="rect">
              <a:avLst/>
            </a:prstGeom>
          </p:spPr>
        </p:pic>
        <p:pic>
          <p:nvPicPr>
            <p:cNvPr id="165" name="Picture 164">
              <a:extLst>
                <a:ext uri="{FF2B5EF4-FFF2-40B4-BE49-F238E27FC236}">
                  <a16:creationId xmlns:a16="http://schemas.microsoft.com/office/drawing/2014/main" id="{8FF64A54-013D-4C92-B2FC-40FC6A50FF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275333" y="3328856"/>
              <a:ext cx="406979" cy="395417"/>
            </a:xfrm>
            <a:prstGeom prst="rect">
              <a:avLst/>
            </a:prstGeom>
          </p:spPr>
        </p:pic>
        <p:pic>
          <p:nvPicPr>
            <p:cNvPr id="166" name="Picture 165">
              <a:extLst>
                <a:ext uri="{FF2B5EF4-FFF2-40B4-BE49-F238E27FC236}">
                  <a16:creationId xmlns:a16="http://schemas.microsoft.com/office/drawing/2014/main" id="{44F034EF-0728-4F4B-B4CA-31749B1884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716633" y="3033983"/>
              <a:ext cx="406979" cy="395417"/>
            </a:xfrm>
            <a:prstGeom prst="rect">
              <a:avLst/>
            </a:prstGeom>
          </p:spPr>
        </p:pic>
      </p:grpSp>
      <p:grpSp>
        <p:nvGrpSpPr>
          <p:cNvPr id="167" name="Group 166">
            <a:extLst>
              <a:ext uri="{FF2B5EF4-FFF2-40B4-BE49-F238E27FC236}">
                <a16:creationId xmlns:a16="http://schemas.microsoft.com/office/drawing/2014/main" id="{4569464B-4640-45C9-828D-0B9B89760E70}"/>
              </a:ext>
            </a:extLst>
          </p:cNvPr>
          <p:cNvGrpSpPr/>
          <p:nvPr/>
        </p:nvGrpSpPr>
        <p:grpSpPr>
          <a:xfrm>
            <a:off x="1528104" y="1835543"/>
            <a:ext cx="2196467" cy="1631223"/>
            <a:chOff x="5386242" y="2612039"/>
            <a:chExt cx="2114845" cy="1543265"/>
          </a:xfrm>
        </p:grpSpPr>
        <p:pic>
          <p:nvPicPr>
            <p:cNvPr id="168" name="Picture 167">
              <a:extLst>
                <a:ext uri="{FF2B5EF4-FFF2-40B4-BE49-F238E27FC236}">
                  <a16:creationId xmlns:a16="http://schemas.microsoft.com/office/drawing/2014/main" id="{027F40BB-46D2-4846-A037-08DA8C07A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242" y="2612039"/>
              <a:ext cx="2114845" cy="1543265"/>
            </a:xfrm>
            <a:prstGeom prst="rect">
              <a:avLst/>
            </a:prstGeom>
          </p:spPr>
        </p:pic>
        <p:pic>
          <p:nvPicPr>
            <p:cNvPr id="169" name="Picture 168">
              <a:extLst>
                <a:ext uri="{FF2B5EF4-FFF2-40B4-BE49-F238E27FC236}">
                  <a16:creationId xmlns:a16="http://schemas.microsoft.com/office/drawing/2014/main" id="{2D3691DA-80E8-4197-AFC0-1DDF8D4A92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5834033" y="3033982"/>
              <a:ext cx="406979" cy="395417"/>
            </a:xfrm>
            <a:prstGeom prst="rect">
              <a:avLst/>
            </a:prstGeom>
          </p:spPr>
        </p:pic>
        <p:pic>
          <p:nvPicPr>
            <p:cNvPr id="170" name="Picture 169">
              <a:extLst>
                <a:ext uri="{FF2B5EF4-FFF2-40B4-BE49-F238E27FC236}">
                  <a16:creationId xmlns:a16="http://schemas.microsoft.com/office/drawing/2014/main" id="{6FA098AF-1E6A-4560-ABC5-42AAF83802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275333" y="2768935"/>
              <a:ext cx="406979" cy="395417"/>
            </a:xfrm>
            <a:prstGeom prst="rect">
              <a:avLst/>
            </a:prstGeom>
          </p:spPr>
        </p:pic>
        <p:pic>
          <p:nvPicPr>
            <p:cNvPr id="171" name="Picture 170">
              <a:extLst>
                <a:ext uri="{FF2B5EF4-FFF2-40B4-BE49-F238E27FC236}">
                  <a16:creationId xmlns:a16="http://schemas.microsoft.com/office/drawing/2014/main" id="{01775148-E4AC-4BEA-8D60-36A3516956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275333" y="3328856"/>
              <a:ext cx="406979" cy="395417"/>
            </a:xfrm>
            <a:prstGeom prst="rect">
              <a:avLst/>
            </a:prstGeom>
          </p:spPr>
        </p:pic>
        <p:pic>
          <p:nvPicPr>
            <p:cNvPr id="172" name="Picture 171">
              <a:extLst>
                <a:ext uri="{FF2B5EF4-FFF2-40B4-BE49-F238E27FC236}">
                  <a16:creationId xmlns:a16="http://schemas.microsoft.com/office/drawing/2014/main" id="{D8009160-1E0F-4846-BE7F-8FB4EC04F9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6" t="26801" r="26296" b="27138"/>
            <a:stretch/>
          </p:blipFill>
          <p:spPr>
            <a:xfrm flipH="1">
              <a:off x="6716633" y="3033983"/>
              <a:ext cx="406979" cy="395417"/>
            </a:xfrm>
            <a:prstGeom prst="rect">
              <a:avLst/>
            </a:prstGeom>
          </p:spPr>
        </p:pic>
      </p:grpSp>
      <p:sp>
        <p:nvSpPr>
          <p:cNvPr id="13" name="Rectangle 12">
            <a:extLst>
              <a:ext uri="{FF2B5EF4-FFF2-40B4-BE49-F238E27FC236}">
                <a16:creationId xmlns:a16="http://schemas.microsoft.com/office/drawing/2014/main" id="{0658B100-82C4-4125-BA5A-409AD439A1A6}"/>
              </a:ext>
            </a:extLst>
          </p:cNvPr>
          <p:cNvSpPr/>
          <p:nvPr/>
        </p:nvSpPr>
        <p:spPr>
          <a:xfrm>
            <a:off x="1203281" y="1669160"/>
            <a:ext cx="3009487" cy="187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36">
              <a:defRPr/>
            </a:pPr>
            <a:endParaRPr lang="en-US" sz="1799">
              <a:solidFill>
                <a:prstClr val="white"/>
              </a:solidFill>
              <a:latin typeface="Calibri"/>
            </a:endParaRPr>
          </a:p>
        </p:txBody>
      </p:sp>
      <p:pic>
        <p:nvPicPr>
          <p:cNvPr id="9" name="Picture 8">
            <a:extLst>
              <a:ext uri="{FF2B5EF4-FFF2-40B4-BE49-F238E27FC236}">
                <a16:creationId xmlns:a16="http://schemas.microsoft.com/office/drawing/2014/main" id="{63CA6E24-11DF-4A87-B2AE-7B9FEDACC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004" y="1910462"/>
            <a:ext cx="2113745" cy="1542461"/>
          </a:xfrm>
          <a:prstGeom prst="rect">
            <a:avLst/>
          </a:prstGeom>
        </p:spPr>
      </p:pic>
      <p:pic>
        <p:nvPicPr>
          <p:cNvPr id="56" name="Picture 55">
            <a:extLst>
              <a:ext uri="{FF2B5EF4-FFF2-40B4-BE49-F238E27FC236}">
                <a16:creationId xmlns:a16="http://schemas.microsoft.com/office/drawing/2014/main" id="{397A04A1-E89E-4A28-A656-2EB99C9156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96" t="26801" r="26296" b="27138"/>
          <a:stretch/>
        </p:blipFill>
        <p:spPr>
          <a:xfrm>
            <a:off x="653576" y="413591"/>
            <a:ext cx="882139" cy="857078"/>
          </a:xfrm>
          <a:prstGeom prst="rect">
            <a:avLst/>
          </a:prstGeom>
        </p:spPr>
      </p:pic>
      <p:pic>
        <p:nvPicPr>
          <p:cNvPr id="58" name="Picture 57">
            <a:extLst>
              <a:ext uri="{FF2B5EF4-FFF2-40B4-BE49-F238E27FC236}">
                <a16:creationId xmlns:a16="http://schemas.microsoft.com/office/drawing/2014/main" id="{1FC37AE3-F26A-476C-B157-8260DD7ABA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96" t="26801" r="26296" b="27138"/>
          <a:stretch/>
        </p:blipFill>
        <p:spPr>
          <a:xfrm>
            <a:off x="653576" y="413591"/>
            <a:ext cx="882139" cy="857078"/>
          </a:xfrm>
          <a:prstGeom prst="rect">
            <a:avLst/>
          </a:prstGeom>
        </p:spPr>
      </p:pic>
      <p:pic>
        <p:nvPicPr>
          <p:cNvPr id="59" name="Picture 58">
            <a:extLst>
              <a:ext uri="{FF2B5EF4-FFF2-40B4-BE49-F238E27FC236}">
                <a16:creationId xmlns:a16="http://schemas.microsoft.com/office/drawing/2014/main" id="{69DBF9F4-2BFD-44F8-B442-D1D4BA4072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96" t="26801" r="26296" b="27138"/>
          <a:stretch/>
        </p:blipFill>
        <p:spPr>
          <a:xfrm flipH="1">
            <a:off x="2026155" y="2301674"/>
            <a:ext cx="406767" cy="395212"/>
          </a:xfrm>
          <a:prstGeom prst="rect">
            <a:avLst/>
          </a:prstGeom>
        </p:spPr>
      </p:pic>
      <p:pic>
        <p:nvPicPr>
          <p:cNvPr id="60" name="Picture 59">
            <a:extLst>
              <a:ext uri="{FF2B5EF4-FFF2-40B4-BE49-F238E27FC236}">
                <a16:creationId xmlns:a16="http://schemas.microsoft.com/office/drawing/2014/main" id="{ED18A5EF-4E52-4652-BBDF-DD362C38B8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96" t="26801" r="26296" b="27138"/>
          <a:stretch/>
        </p:blipFill>
        <p:spPr>
          <a:xfrm flipH="1">
            <a:off x="2467227" y="2036764"/>
            <a:ext cx="406767" cy="395212"/>
          </a:xfrm>
          <a:prstGeom prst="rect">
            <a:avLst/>
          </a:prstGeom>
        </p:spPr>
      </p:pic>
      <p:pic>
        <p:nvPicPr>
          <p:cNvPr id="61" name="Picture 60">
            <a:extLst>
              <a:ext uri="{FF2B5EF4-FFF2-40B4-BE49-F238E27FC236}">
                <a16:creationId xmlns:a16="http://schemas.microsoft.com/office/drawing/2014/main" id="{AE364A06-37DC-41D6-ABB6-BA5A07819D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96" t="26801" r="26296" b="27138"/>
          <a:stretch/>
        </p:blipFill>
        <p:spPr>
          <a:xfrm flipH="1">
            <a:off x="2467227" y="2596393"/>
            <a:ext cx="406767" cy="395212"/>
          </a:xfrm>
          <a:prstGeom prst="rect">
            <a:avLst/>
          </a:prstGeom>
        </p:spPr>
      </p:pic>
      <p:pic>
        <p:nvPicPr>
          <p:cNvPr id="62" name="Picture 61">
            <a:extLst>
              <a:ext uri="{FF2B5EF4-FFF2-40B4-BE49-F238E27FC236}">
                <a16:creationId xmlns:a16="http://schemas.microsoft.com/office/drawing/2014/main" id="{7BF3D32D-D3E2-4E58-90D4-33A4065BCA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96" t="26801" r="26296" b="27138"/>
          <a:stretch/>
        </p:blipFill>
        <p:spPr>
          <a:xfrm flipH="1">
            <a:off x="2908297" y="2301674"/>
            <a:ext cx="406767" cy="395212"/>
          </a:xfrm>
          <a:prstGeom prst="rect">
            <a:avLst/>
          </a:prstGeom>
        </p:spPr>
      </p:pic>
      <p:pic>
        <p:nvPicPr>
          <p:cNvPr id="64" name="Picture 63">
            <a:extLst>
              <a:ext uri="{FF2B5EF4-FFF2-40B4-BE49-F238E27FC236}">
                <a16:creationId xmlns:a16="http://schemas.microsoft.com/office/drawing/2014/main" id="{F66B9D9B-65E9-4C8C-A914-5468B1CF12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96" t="26801" r="26296" b="27138"/>
          <a:stretch/>
        </p:blipFill>
        <p:spPr>
          <a:xfrm>
            <a:off x="1710590" y="413591"/>
            <a:ext cx="882139" cy="857078"/>
          </a:xfrm>
          <a:prstGeom prst="rect">
            <a:avLst/>
          </a:prstGeom>
        </p:spPr>
      </p:pic>
      <p:pic>
        <p:nvPicPr>
          <p:cNvPr id="65" name="Picture 64">
            <a:extLst>
              <a:ext uri="{FF2B5EF4-FFF2-40B4-BE49-F238E27FC236}">
                <a16:creationId xmlns:a16="http://schemas.microsoft.com/office/drawing/2014/main" id="{FFBAA234-3BFF-495F-A1D4-7F6770F51C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96" t="26801" r="26296" b="27138"/>
          <a:stretch/>
        </p:blipFill>
        <p:spPr>
          <a:xfrm>
            <a:off x="2735273" y="413591"/>
            <a:ext cx="882139" cy="857078"/>
          </a:xfrm>
          <a:prstGeom prst="rect">
            <a:avLst/>
          </a:prstGeom>
        </p:spPr>
      </p:pic>
      <p:pic>
        <p:nvPicPr>
          <p:cNvPr id="66" name="Picture 65">
            <a:extLst>
              <a:ext uri="{FF2B5EF4-FFF2-40B4-BE49-F238E27FC236}">
                <a16:creationId xmlns:a16="http://schemas.microsoft.com/office/drawing/2014/main" id="{4ABC5556-EDCA-4CCD-B299-7F25741253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96" t="26801" r="26296" b="27138"/>
          <a:stretch/>
        </p:blipFill>
        <p:spPr>
          <a:xfrm>
            <a:off x="3792287" y="413591"/>
            <a:ext cx="882139" cy="857078"/>
          </a:xfrm>
          <a:prstGeom prst="rect">
            <a:avLst/>
          </a:prstGeom>
        </p:spPr>
      </p:pic>
      <p:pic>
        <p:nvPicPr>
          <p:cNvPr id="78" name="Picture 77">
            <a:extLst>
              <a:ext uri="{FF2B5EF4-FFF2-40B4-BE49-F238E27FC236}">
                <a16:creationId xmlns:a16="http://schemas.microsoft.com/office/drawing/2014/main" id="{A1FA87A6-6240-4914-A48F-6C75673728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96" t="26801" r="26296" b="27138"/>
          <a:stretch/>
        </p:blipFill>
        <p:spPr>
          <a:xfrm>
            <a:off x="1710594" y="390517"/>
            <a:ext cx="882139" cy="857078"/>
          </a:xfrm>
          <a:prstGeom prst="rect">
            <a:avLst/>
          </a:prstGeom>
        </p:spPr>
      </p:pic>
      <p:pic>
        <p:nvPicPr>
          <p:cNvPr id="79" name="Picture 78">
            <a:extLst>
              <a:ext uri="{FF2B5EF4-FFF2-40B4-BE49-F238E27FC236}">
                <a16:creationId xmlns:a16="http://schemas.microsoft.com/office/drawing/2014/main" id="{703E6B72-9792-460C-BE79-F87803ED89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96" t="26801" r="26296" b="27138"/>
          <a:stretch/>
        </p:blipFill>
        <p:spPr>
          <a:xfrm>
            <a:off x="2767602" y="413591"/>
            <a:ext cx="882139" cy="857078"/>
          </a:xfrm>
          <a:prstGeom prst="rect">
            <a:avLst/>
          </a:prstGeom>
        </p:spPr>
      </p:pic>
      <p:pic>
        <p:nvPicPr>
          <p:cNvPr id="80" name="Picture 79">
            <a:extLst>
              <a:ext uri="{FF2B5EF4-FFF2-40B4-BE49-F238E27FC236}">
                <a16:creationId xmlns:a16="http://schemas.microsoft.com/office/drawing/2014/main" id="{1836A35E-8CCC-40E5-B764-A910DE7C30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96" t="26801" r="26296" b="27138"/>
          <a:stretch/>
        </p:blipFill>
        <p:spPr>
          <a:xfrm>
            <a:off x="3792287" y="390517"/>
            <a:ext cx="882139" cy="857078"/>
          </a:xfrm>
          <a:prstGeom prst="rect">
            <a:avLst/>
          </a:prstGeom>
        </p:spPr>
      </p:pic>
      <p:grpSp>
        <p:nvGrpSpPr>
          <p:cNvPr id="125" name="Group 124">
            <a:extLst>
              <a:ext uri="{FF2B5EF4-FFF2-40B4-BE49-F238E27FC236}">
                <a16:creationId xmlns:a16="http://schemas.microsoft.com/office/drawing/2014/main" id="{E8135BF3-3964-43A1-9D03-F0BD47765ADA}"/>
              </a:ext>
            </a:extLst>
          </p:cNvPr>
          <p:cNvGrpSpPr/>
          <p:nvPr/>
        </p:nvGrpSpPr>
        <p:grpSpPr>
          <a:xfrm>
            <a:off x="1733099" y="4939606"/>
            <a:ext cx="449882" cy="334109"/>
            <a:chOff x="5386242" y="2612039"/>
            <a:chExt cx="2114845" cy="1543265"/>
          </a:xfrm>
        </p:grpSpPr>
        <p:pic>
          <p:nvPicPr>
            <p:cNvPr id="126" name="Picture 125">
              <a:extLst>
                <a:ext uri="{FF2B5EF4-FFF2-40B4-BE49-F238E27FC236}">
                  <a16:creationId xmlns:a16="http://schemas.microsoft.com/office/drawing/2014/main" id="{14EDC6A3-0B01-44FC-8443-2CED3791A2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6242" y="2612039"/>
              <a:ext cx="2114845" cy="1543265"/>
            </a:xfrm>
            <a:prstGeom prst="rect">
              <a:avLst/>
            </a:prstGeom>
          </p:spPr>
        </p:pic>
        <p:pic>
          <p:nvPicPr>
            <p:cNvPr id="127" name="Picture 126">
              <a:extLst>
                <a:ext uri="{FF2B5EF4-FFF2-40B4-BE49-F238E27FC236}">
                  <a16:creationId xmlns:a16="http://schemas.microsoft.com/office/drawing/2014/main" id="{3C2E610C-DD5B-413D-B05E-BA1C54C94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5834033" y="3033982"/>
              <a:ext cx="406979" cy="395417"/>
            </a:xfrm>
            <a:prstGeom prst="rect">
              <a:avLst/>
            </a:prstGeom>
          </p:spPr>
        </p:pic>
        <p:pic>
          <p:nvPicPr>
            <p:cNvPr id="128" name="Picture 127">
              <a:extLst>
                <a:ext uri="{FF2B5EF4-FFF2-40B4-BE49-F238E27FC236}">
                  <a16:creationId xmlns:a16="http://schemas.microsoft.com/office/drawing/2014/main" id="{527436DA-6F54-477C-A639-3B7A30F45B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275333" y="2768935"/>
              <a:ext cx="406979" cy="395417"/>
            </a:xfrm>
            <a:prstGeom prst="rect">
              <a:avLst/>
            </a:prstGeom>
          </p:spPr>
        </p:pic>
        <p:pic>
          <p:nvPicPr>
            <p:cNvPr id="129" name="Picture 128">
              <a:extLst>
                <a:ext uri="{FF2B5EF4-FFF2-40B4-BE49-F238E27FC236}">
                  <a16:creationId xmlns:a16="http://schemas.microsoft.com/office/drawing/2014/main" id="{04B015BE-7312-448A-91E1-449E7325C1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275333" y="3328856"/>
              <a:ext cx="406979" cy="395417"/>
            </a:xfrm>
            <a:prstGeom prst="rect">
              <a:avLst/>
            </a:prstGeom>
          </p:spPr>
        </p:pic>
        <p:pic>
          <p:nvPicPr>
            <p:cNvPr id="130" name="Picture 129">
              <a:extLst>
                <a:ext uri="{FF2B5EF4-FFF2-40B4-BE49-F238E27FC236}">
                  <a16:creationId xmlns:a16="http://schemas.microsoft.com/office/drawing/2014/main" id="{EE623365-44AB-4814-9EDA-C7E96ECCD5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716633" y="3033983"/>
              <a:ext cx="406979" cy="395417"/>
            </a:xfrm>
            <a:prstGeom prst="rect">
              <a:avLst/>
            </a:prstGeom>
          </p:spPr>
        </p:pic>
      </p:grpSp>
      <p:grpSp>
        <p:nvGrpSpPr>
          <p:cNvPr id="131" name="Group 130">
            <a:extLst>
              <a:ext uri="{FF2B5EF4-FFF2-40B4-BE49-F238E27FC236}">
                <a16:creationId xmlns:a16="http://schemas.microsoft.com/office/drawing/2014/main" id="{7444ECE1-8E85-4A95-B798-0036C3AF8D18}"/>
              </a:ext>
            </a:extLst>
          </p:cNvPr>
          <p:cNvGrpSpPr/>
          <p:nvPr/>
        </p:nvGrpSpPr>
        <p:grpSpPr>
          <a:xfrm>
            <a:off x="2332168" y="5273714"/>
            <a:ext cx="449882" cy="334109"/>
            <a:chOff x="5386242" y="2612039"/>
            <a:chExt cx="2114845" cy="1543265"/>
          </a:xfrm>
        </p:grpSpPr>
        <p:pic>
          <p:nvPicPr>
            <p:cNvPr id="132" name="Picture 131">
              <a:extLst>
                <a:ext uri="{FF2B5EF4-FFF2-40B4-BE49-F238E27FC236}">
                  <a16:creationId xmlns:a16="http://schemas.microsoft.com/office/drawing/2014/main" id="{6A8939D0-02CC-42E0-B31C-83403D173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6242" y="2612039"/>
              <a:ext cx="2114845" cy="1543265"/>
            </a:xfrm>
            <a:prstGeom prst="rect">
              <a:avLst/>
            </a:prstGeom>
          </p:spPr>
        </p:pic>
        <p:pic>
          <p:nvPicPr>
            <p:cNvPr id="133" name="Picture 132">
              <a:extLst>
                <a:ext uri="{FF2B5EF4-FFF2-40B4-BE49-F238E27FC236}">
                  <a16:creationId xmlns:a16="http://schemas.microsoft.com/office/drawing/2014/main" id="{151C1B47-E988-46A7-84C5-ACCEA518F5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5834033" y="3033982"/>
              <a:ext cx="406979" cy="395417"/>
            </a:xfrm>
            <a:prstGeom prst="rect">
              <a:avLst/>
            </a:prstGeom>
          </p:spPr>
        </p:pic>
        <p:pic>
          <p:nvPicPr>
            <p:cNvPr id="134" name="Picture 133">
              <a:extLst>
                <a:ext uri="{FF2B5EF4-FFF2-40B4-BE49-F238E27FC236}">
                  <a16:creationId xmlns:a16="http://schemas.microsoft.com/office/drawing/2014/main" id="{DBA0D35A-7DE3-4A9B-891A-B177B9F6A6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275333" y="2768935"/>
              <a:ext cx="406979" cy="395417"/>
            </a:xfrm>
            <a:prstGeom prst="rect">
              <a:avLst/>
            </a:prstGeom>
          </p:spPr>
        </p:pic>
        <p:pic>
          <p:nvPicPr>
            <p:cNvPr id="135" name="Picture 134">
              <a:extLst>
                <a:ext uri="{FF2B5EF4-FFF2-40B4-BE49-F238E27FC236}">
                  <a16:creationId xmlns:a16="http://schemas.microsoft.com/office/drawing/2014/main" id="{B83954F4-B12C-4D9E-9668-D5F72E336A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275333" y="3328856"/>
              <a:ext cx="406979" cy="395417"/>
            </a:xfrm>
            <a:prstGeom prst="rect">
              <a:avLst/>
            </a:prstGeom>
          </p:spPr>
        </p:pic>
        <p:pic>
          <p:nvPicPr>
            <p:cNvPr id="136" name="Picture 135">
              <a:extLst>
                <a:ext uri="{FF2B5EF4-FFF2-40B4-BE49-F238E27FC236}">
                  <a16:creationId xmlns:a16="http://schemas.microsoft.com/office/drawing/2014/main" id="{690C90CF-C855-497A-A410-796AE9924C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716633" y="3033983"/>
              <a:ext cx="406979" cy="395417"/>
            </a:xfrm>
            <a:prstGeom prst="rect">
              <a:avLst/>
            </a:prstGeom>
          </p:spPr>
        </p:pic>
      </p:grpSp>
      <p:grpSp>
        <p:nvGrpSpPr>
          <p:cNvPr id="137" name="Group 136">
            <a:extLst>
              <a:ext uri="{FF2B5EF4-FFF2-40B4-BE49-F238E27FC236}">
                <a16:creationId xmlns:a16="http://schemas.microsoft.com/office/drawing/2014/main" id="{BB4243D7-1AB8-4432-8CAC-23F5F44A3694}"/>
              </a:ext>
            </a:extLst>
          </p:cNvPr>
          <p:cNvGrpSpPr/>
          <p:nvPr/>
        </p:nvGrpSpPr>
        <p:grpSpPr>
          <a:xfrm>
            <a:off x="2339646" y="4636433"/>
            <a:ext cx="449882" cy="334109"/>
            <a:chOff x="5386242" y="2612039"/>
            <a:chExt cx="2114845" cy="1543265"/>
          </a:xfrm>
        </p:grpSpPr>
        <p:pic>
          <p:nvPicPr>
            <p:cNvPr id="138" name="Picture 137">
              <a:extLst>
                <a:ext uri="{FF2B5EF4-FFF2-40B4-BE49-F238E27FC236}">
                  <a16:creationId xmlns:a16="http://schemas.microsoft.com/office/drawing/2014/main" id="{B6AE5F52-D85E-4C43-9EDD-F7143C7E96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6242" y="2612039"/>
              <a:ext cx="2114845" cy="1543265"/>
            </a:xfrm>
            <a:prstGeom prst="rect">
              <a:avLst/>
            </a:prstGeom>
          </p:spPr>
        </p:pic>
        <p:pic>
          <p:nvPicPr>
            <p:cNvPr id="139" name="Picture 138">
              <a:extLst>
                <a:ext uri="{FF2B5EF4-FFF2-40B4-BE49-F238E27FC236}">
                  <a16:creationId xmlns:a16="http://schemas.microsoft.com/office/drawing/2014/main" id="{A399379C-0277-4833-A545-A014158BA4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5834033" y="3033982"/>
              <a:ext cx="406979" cy="395417"/>
            </a:xfrm>
            <a:prstGeom prst="rect">
              <a:avLst/>
            </a:prstGeom>
          </p:spPr>
        </p:pic>
        <p:pic>
          <p:nvPicPr>
            <p:cNvPr id="140" name="Picture 139">
              <a:extLst>
                <a:ext uri="{FF2B5EF4-FFF2-40B4-BE49-F238E27FC236}">
                  <a16:creationId xmlns:a16="http://schemas.microsoft.com/office/drawing/2014/main" id="{65ECBC48-E437-4B4F-8DCC-33B240C8E4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275333" y="2768935"/>
              <a:ext cx="406979" cy="395417"/>
            </a:xfrm>
            <a:prstGeom prst="rect">
              <a:avLst/>
            </a:prstGeom>
          </p:spPr>
        </p:pic>
        <p:pic>
          <p:nvPicPr>
            <p:cNvPr id="141" name="Picture 140">
              <a:extLst>
                <a:ext uri="{FF2B5EF4-FFF2-40B4-BE49-F238E27FC236}">
                  <a16:creationId xmlns:a16="http://schemas.microsoft.com/office/drawing/2014/main" id="{7399225D-3A73-4D49-9267-B8287314AD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275333" y="3328856"/>
              <a:ext cx="406979" cy="395417"/>
            </a:xfrm>
            <a:prstGeom prst="rect">
              <a:avLst/>
            </a:prstGeom>
          </p:spPr>
        </p:pic>
        <p:pic>
          <p:nvPicPr>
            <p:cNvPr id="142" name="Picture 141">
              <a:extLst>
                <a:ext uri="{FF2B5EF4-FFF2-40B4-BE49-F238E27FC236}">
                  <a16:creationId xmlns:a16="http://schemas.microsoft.com/office/drawing/2014/main" id="{4849793B-CFD5-4D1F-B4DA-523399E7F0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716633" y="3033983"/>
              <a:ext cx="406979" cy="395417"/>
            </a:xfrm>
            <a:prstGeom prst="rect">
              <a:avLst/>
            </a:prstGeom>
          </p:spPr>
        </p:pic>
      </p:grpSp>
      <p:grpSp>
        <p:nvGrpSpPr>
          <p:cNvPr id="143" name="Group 142">
            <a:extLst>
              <a:ext uri="{FF2B5EF4-FFF2-40B4-BE49-F238E27FC236}">
                <a16:creationId xmlns:a16="http://schemas.microsoft.com/office/drawing/2014/main" id="{66FEFEAF-C34F-4596-B164-EF7B7D96CA47}"/>
              </a:ext>
            </a:extLst>
          </p:cNvPr>
          <p:cNvGrpSpPr/>
          <p:nvPr/>
        </p:nvGrpSpPr>
        <p:grpSpPr>
          <a:xfrm>
            <a:off x="2855979" y="4970542"/>
            <a:ext cx="449882" cy="334109"/>
            <a:chOff x="5386242" y="2612039"/>
            <a:chExt cx="2114845" cy="1543265"/>
          </a:xfrm>
        </p:grpSpPr>
        <p:pic>
          <p:nvPicPr>
            <p:cNvPr id="144" name="Picture 143">
              <a:extLst>
                <a:ext uri="{FF2B5EF4-FFF2-40B4-BE49-F238E27FC236}">
                  <a16:creationId xmlns:a16="http://schemas.microsoft.com/office/drawing/2014/main" id="{CB706CAD-94C4-44A9-A32B-2BF6FB5CA7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6242" y="2612039"/>
              <a:ext cx="2114845" cy="1543265"/>
            </a:xfrm>
            <a:prstGeom prst="rect">
              <a:avLst/>
            </a:prstGeom>
          </p:spPr>
        </p:pic>
        <p:pic>
          <p:nvPicPr>
            <p:cNvPr id="145" name="Picture 144">
              <a:extLst>
                <a:ext uri="{FF2B5EF4-FFF2-40B4-BE49-F238E27FC236}">
                  <a16:creationId xmlns:a16="http://schemas.microsoft.com/office/drawing/2014/main" id="{CC5BB100-0FF9-47DB-9813-F0235FAB75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5834033" y="3033982"/>
              <a:ext cx="406979" cy="395417"/>
            </a:xfrm>
            <a:prstGeom prst="rect">
              <a:avLst/>
            </a:prstGeom>
          </p:spPr>
        </p:pic>
        <p:pic>
          <p:nvPicPr>
            <p:cNvPr id="146" name="Picture 145">
              <a:extLst>
                <a:ext uri="{FF2B5EF4-FFF2-40B4-BE49-F238E27FC236}">
                  <a16:creationId xmlns:a16="http://schemas.microsoft.com/office/drawing/2014/main" id="{65B11E4D-AAD3-42C3-8DF5-C3B83094E2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275333" y="2768935"/>
              <a:ext cx="406979" cy="395417"/>
            </a:xfrm>
            <a:prstGeom prst="rect">
              <a:avLst/>
            </a:prstGeom>
          </p:spPr>
        </p:pic>
        <p:pic>
          <p:nvPicPr>
            <p:cNvPr id="147" name="Picture 146">
              <a:extLst>
                <a:ext uri="{FF2B5EF4-FFF2-40B4-BE49-F238E27FC236}">
                  <a16:creationId xmlns:a16="http://schemas.microsoft.com/office/drawing/2014/main" id="{F77A08A1-A0E3-42A4-A414-7033A124CE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275333" y="3328856"/>
              <a:ext cx="406979" cy="395417"/>
            </a:xfrm>
            <a:prstGeom prst="rect">
              <a:avLst/>
            </a:prstGeom>
          </p:spPr>
        </p:pic>
        <p:pic>
          <p:nvPicPr>
            <p:cNvPr id="148" name="Picture 147">
              <a:extLst>
                <a:ext uri="{FF2B5EF4-FFF2-40B4-BE49-F238E27FC236}">
                  <a16:creationId xmlns:a16="http://schemas.microsoft.com/office/drawing/2014/main" id="{9F9E80BC-98AD-4201-AD8B-B2468D2DD4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6" t="26801" r="26296" b="27138"/>
            <a:stretch/>
          </p:blipFill>
          <p:spPr>
            <a:xfrm flipH="1">
              <a:off x="6716633" y="3033983"/>
              <a:ext cx="406979" cy="395417"/>
            </a:xfrm>
            <a:prstGeom prst="rect">
              <a:avLst/>
            </a:prstGeom>
          </p:spPr>
        </p:pic>
      </p:grpSp>
      <p:sp>
        <p:nvSpPr>
          <p:cNvPr id="173" name="TextBox 172">
            <a:extLst>
              <a:ext uri="{FF2B5EF4-FFF2-40B4-BE49-F238E27FC236}">
                <a16:creationId xmlns:a16="http://schemas.microsoft.com/office/drawing/2014/main" id="{BF8DEC62-5E44-45BD-8FFA-6FCBD0665F27}"/>
              </a:ext>
            </a:extLst>
          </p:cNvPr>
          <p:cNvSpPr txBox="1"/>
          <p:nvPr/>
        </p:nvSpPr>
        <p:spPr>
          <a:xfrm>
            <a:off x="5029756" y="611420"/>
            <a:ext cx="4458176" cy="666803"/>
          </a:xfrm>
          <a:prstGeom prst="rect">
            <a:avLst/>
          </a:prstGeom>
          <a:noFill/>
        </p:spPr>
        <p:txBody>
          <a:bodyPr wrap="square" rtlCol="0">
            <a:spAutoFit/>
          </a:bodyPr>
          <a:lstStyle/>
          <a:p>
            <a:pPr defTabSz="913836">
              <a:defRPr/>
            </a:pPr>
            <a:r>
              <a:rPr lang="en-US" sz="1866" b="1" dirty="0">
                <a:solidFill>
                  <a:prstClr val="white">
                    <a:lumMod val="50000"/>
                  </a:prstClr>
                </a:solidFill>
                <a:latin typeface="Source Sans Pro Light"/>
                <a:ea typeface="+mn-ea"/>
                <a:cs typeface="Arial" panose="020B0604020202020204" pitchFamily="34" charset="0"/>
              </a:rPr>
              <a:t>Faculty </a:t>
            </a:r>
          </a:p>
          <a:p>
            <a:pPr defTabSz="913836">
              <a:defRPr/>
            </a:pPr>
            <a:r>
              <a:rPr lang="en-US" sz="1866" b="1" dirty="0">
                <a:solidFill>
                  <a:prstClr val="white">
                    <a:lumMod val="50000"/>
                  </a:prstClr>
                </a:solidFill>
                <a:latin typeface="Source Sans Pro Light"/>
                <a:ea typeface="+mn-ea"/>
                <a:cs typeface="Arial" panose="020B0604020202020204" pitchFamily="34" charset="0"/>
              </a:rPr>
              <a:t>Profiles</a:t>
            </a:r>
          </a:p>
        </p:txBody>
      </p:sp>
      <p:sp>
        <p:nvSpPr>
          <p:cNvPr id="174" name="TextBox 173">
            <a:extLst>
              <a:ext uri="{FF2B5EF4-FFF2-40B4-BE49-F238E27FC236}">
                <a16:creationId xmlns:a16="http://schemas.microsoft.com/office/drawing/2014/main" id="{D06AA871-8945-4A4A-9CD4-45EBB7D3614C}"/>
              </a:ext>
            </a:extLst>
          </p:cNvPr>
          <p:cNvSpPr txBox="1"/>
          <p:nvPr/>
        </p:nvSpPr>
        <p:spPr>
          <a:xfrm>
            <a:off x="4985709" y="2337442"/>
            <a:ext cx="4458176" cy="1159118"/>
          </a:xfrm>
          <a:prstGeom prst="rect">
            <a:avLst/>
          </a:prstGeom>
          <a:noFill/>
        </p:spPr>
        <p:txBody>
          <a:bodyPr wrap="square" rtlCol="0">
            <a:spAutoFit/>
          </a:bodyPr>
          <a:lstStyle/>
          <a:p>
            <a:pPr defTabSz="913836">
              <a:defRPr/>
            </a:pPr>
            <a:r>
              <a:rPr lang="en-US" sz="1866" b="1" dirty="0">
                <a:solidFill>
                  <a:prstClr val="white">
                    <a:lumMod val="50000"/>
                  </a:prstClr>
                </a:solidFill>
                <a:latin typeface="Source Sans Pro Light"/>
                <a:ea typeface="+mn-ea"/>
                <a:cs typeface="Arial" panose="020B0604020202020204" pitchFamily="34" charset="0"/>
              </a:rPr>
              <a:t>Department </a:t>
            </a:r>
          </a:p>
          <a:p>
            <a:pPr defTabSz="913836">
              <a:defRPr/>
            </a:pPr>
            <a:r>
              <a:rPr lang="en-US" sz="1866" b="1" dirty="0">
                <a:solidFill>
                  <a:prstClr val="white">
                    <a:lumMod val="50000"/>
                  </a:prstClr>
                </a:solidFill>
                <a:latin typeface="Source Sans Pro Light"/>
                <a:ea typeface="+mn-ea"/>
                <a:cs typeface="Arial" panose="020B0604020202020204" pitchFamily="34" charset="0"/>
              </a:rPr>
              <a:t>Profiles</a:t>
            </a:r>
          </a:p>
          <a:p>
            <a:pPr defTabSz="913836">
              <a:defRPr/>
            </a:pPr>
            <a:r>
              <a:rPr lang="en-US" sz="1600" b="1" dirty="0">
                <a:solidFill>
                  <a:prstClr val="white">
                    <a:lumMod val="50000"/>
                  </a:prstClr>
                </a:solidFill>
                <a:latin typeface="Source Sans Pro Light"/>
                <a:ea typeface="+mn-ea"/>
                <a:cs typeface="Arial" panose="020B0604020202020204" pitchFamily="34" charset="0"/>
              </a:rPr>
              <a:t>(Aerospace </a:t>
            </a:r>
          </a:p>
          <a:p>
            <a:pPr defTabSz="913836">
              <a:defRPr/>
            </a:pPr>
            <a:r>
              <a:rPr lang="en-US" sz="1600" b="1" dirty="0">
                <a:solidFill>
                  <a:prstClr val="white">
                    <a:lumMod val="50000"/>
                  </a:prstClr>
                </a:solidFill>
                <a:latin typeface="Source Sans Pro Light"/>
                <a:ea typeface="+mn-ea"/>
                <a:cs typeface="Arial" panose="020B0604020202020204" pitchFamily="34" charset="0"/>
              </a:rPr>
              <a:t>Engineering)</a:t>
            </a:r>
          </a:p>
        </p:txBody>
      </p:sp>
      <p:sp>
        <p:nvSpPr>
          <p:cNvPr id="175" name="TextBox 174">
            <a:extLst>
              <a:ext uri="{FF2B5EF4-FFF2-40B4-BE49-F238E27FC236}">
                <a16:creationId xmlns:a16="http://schemas.microsoft.com/office/drawing/2014/main" id="{9A58392D-1C24-4DF0-BFB2-E963536C0648}"/>
              </a:ext>
            </a:extLst>
          </p:cNvPr>
          <p:cNvSpPr txBox="1"/>
          <p:nvPr/>
        </p:nvSpPr>
        <p:spPr>
          <a:xfrm>
            <a:off x="4933689" y="4724713"/>
            <a:ext cx="4458176" cy="666803"/>
          </a:xfrm>
          <a:prstGeom prst="rect">
            <a:avLst/>
          </a:prstGeom>
          <a:noFill/>
        </p:spPr>
        <p:txBody>
          <a:bodyPr wrap="square" rtlCol="0">
            <a:spAutoFit/>
          </a:bodyPr>
          <a:lstStyle/>
          <a:p>
            <a:pPr defTabSz="913836">
              <a:defRPr/>
            </a:pPr>
            <a:r>
              <a:rPr lang="en-US" sz="1866" b="1" dirty="0">
                <a:solidFill>
                  <a:prstClr val="white">
                    <a:lumMod val="50000"/>
                  </a:prstClr>
                </a:solidFill>
                <a:latin typeface="Source Sans Pro Light"/>
                <a:ea typeface="+mn-ea"/>
                <a:cs typeface="Arial" panose="020B0604020202020204" pitchFamily="34" charset="0"/>
              </a:rPr>
              <a:t>Institute </a:t>
            </a:r>
          </a:p>
          <a:p>
            <a:pPr defTabSz="913836">
              <a:defRPr/>
            </a:pPr>
            <a:r>
              <a:rPr lang="en-US" sz="1866" b="1" dirty="0">
                <a:solidFill>
                  <a:prstClr val="white">
                    <a:lumMod val="50000"/>
                  </a:prstClr>
                </a:solidFill>
                <a:latin typeface="Source Sans Pro Light"/>
                <a:ea typeface="+mn-ea"/>
                <a:cs typeface="Arial" panose="020B0604020202020204" pitchFamily="34" charset="0"/>
              </a:rPr>
              <a:t>Profile</a:t>
            </a:r>
          </a:p>
        </p:txBody>
      </p:sp>
      <p:pic>
        <p:nvPicPr>
          <p:cNvPr id="15" name="Picture 14">
            <a:extLst>
              <a:ext uri="{FF2B5EF4-FFF2-40B4-BE49-F238E27FC236}">
                <a16:creationId xmlns:a16="http://schemas.microsoft.com/office/drawing/2014/main" id="{12DF4523-B167-46CD-9FBA-6B768E85F25C}"/>
              </a:ext>
            </a:extLst>
          </p:cNvPr>
          <p:cNvPicPr>
            <a:picLocks noChangeAspect="1"/>
          </p:cNvPicPr>
          <p:nvPr/>
        </p:nvPicPr>
        <p:blipFill rotWithShape="1">
          <a:blip r:embed="rId8"/>
          <a:srcRect b="27711"/>
          <a:stretch/>
        </p:blipFill>
        <p:spPr>
          <a:xfrm>
            <a:off x="7102792" y="2681691"/>
            <a:ext cx="3660750" cy="2408426"/>
          </a:xfrm>
          <a:prstGeom prst="rect">
            <a:avLst/>
          </a:prstGeom>
        </p:spPr>
      </p:pic>
      <p:pic>
        <p:nvPicPr>
          <p:cNvPr id="16" name="Picture 15">
            <a:extLst>
              <a:ext uri="{FF2B5EF4-FFF2-40B4-BE49-F238E27FC236}">
                <a16:creationId xmlns:a16="http://schemas.microsoft.com/office/drawing/2014/main" id="{53221DF7-FDA3-4E1D-A256-1F75E68A9CEF}"/>
              </a:ext>
            </a:extLst>
          </p:cNvPr>
          <p:cNvPicPr>
            <a:picLocks noChangeAspect="1"/>
          </p:cNvPicPr>
          <p:nvPr/>
        </p:nvPicPr>
        <p:blipFill rotWithShape="1">
          <a:blip r:embed="rId9"/>
          <a:srcRect b="24938"/>
          <a:stretch/>
        </p:blipFill>
        <p:spPr>
          <a:xfrm>
            <a:off x="7162777" y="160694"/>
            <a:ext cx="3491902" cy="2290954"/>
          </a:xfrm>
          <a:prstGeom prst="rect">
            <a:avLst/>
          </a:prstGeom>
        </p:spPr>
      </p:pic>
      <p:pic>
        <p:nvPicPr>
          <p:cNvPr id="18" name="Picture 17">
            <a:extLst>
              <a:ext uri="{FF2B5EF4-FFF2-40B4-BE49-F238E27FC236}">
                <a16:creationId xmlns:a16="http://schemas.microsoft.com/office/drawing/2014/main" id="{603E5D03-8F61-43F6-B5FE-4F7CF2983AF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747" r="27539"/>
          <a:stretch/>
        </p:blipFill>
        <p:spPr>
          <a:xfrm>
            <a:off x="7185397" y="121317"/>
            <a:ext cx="4143905" cy="6626041"/>
          </a:xfrm>
          <a:prstGeom prst="rect">
            <a:avLst/>
          </a:prstGeom>
        </p:spPr>
      </p:pic>
      <p:cxnSp>
        <p:nvCxnSpPr>
          <p:cNvPr id="177" name="Straight Arrow Connector 176">
            <a:extLst>
              <a:ext uri="{FF2B5EF4-FFF2-40B4-BE49-F238E27FC236}">
                <a16:creationId xmlns:a16="http://schemas.microsoft.com/office/drawing/2014/main" id="{8BDDF223-0B58-45DF-8E26-21AB649EC628}"/>
              </a:ext>
            </a:extLst>
          </p:cNvPr>
          <p:cNvCxnSpPr>
            <a:cxnSpLocks/>
          </p:cNvCxnSpPr>
          <p:nvPr/>
        </p:nvCxnSpPr>
        <p:spPr>
          <a:xfrm flipH="1">
            <a:off x="2877536" y="1323706"/>
            <a:ext cx="1095626" cy="557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FE139A8F-636F-4082-AEFA-D5FE3A74FE26}"/>
              </a:ext>
            </a:extLst>
          </p:cNvPr>
          <p:cNvCxnSpPr>
            <a:cxnSpLocks/>
          </p:cNvCxnSpPr>
          <p:nvPr/>
        </p:nvCxnSpPr>
        <p:spPr>
          <a:xfrm>
            <a:off x="2683685" y="1323709"/>
            <a:ext cx="0" cy="492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D4F75A11-FA89-4E9C-9AB2-DD78804875AF}"/>
              </a:ext>
            </a:extLst>
          </p:cNvPr>
          <p:cNvCxnSpPr>
            <a:cxnSpLocks/>
          </p:cNvCxnSpPr>
          <p:nvPr/>
        </p:nvCxnSpPr>
        <p:spPr>
          <a:xfrm>
            <a:off x="1370391" y="1328569"/>
            <a:ext cx="1046132" cy="546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6A8ACD45-4D17-4EAC-8F1E-1BC5D4091829}"/>
              </a:ext>
            </a:extLst>
          </p:cNvPr>
          <p:cNvCxnSpPr>
            <a:cxnSpLocks/>
          </p:cNvCxnSpPr>
          <p:nvPr/>
        </p:nvCxnSpPr>
        <p:spPr>
          <a:xfrm>
            <a:off x="2604333" y="3652973"/>
            <a:ext cx="0" cy="492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C537CE30-9071-4647-98D5-2EF1141DAF58}"/>
              </a:ext>
            </a:extLst>
          </p:cNvPr>
          <p:cNvSpPr/>
          <p:nvPr/>
        </p:nvSpPr>
        <p:spPr>
          <a:xfrm rot="16200000">
            <a:off x="-1741342" y="3608220"/>
            <a:ext cx="4604665" cy="527886"/>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836">
              <a:defRPr/>
            </a:pPr>
            <a:r>
              <a:rPr lang="en-US" sz="3598" dirty="0">
                <a:solidFill>
                  <a:prstClr val="white"/>
                </a:solidFill>
                <a:latin typeface="Calibri"/>
              </a:rPr>
              <a:t>IRINS @ Institute level</a:t>
            </a:r>
          </a:p>
        </p:txBody>
      </p:sp>
      <p:cxnSp>
        <p:nvCxnSpPr>
          <p:cNvPr id="76" name="Straight Arrow Connector 75">
            <a:extLst>
              <a:ext uri="{FF2B5EF4-FFF2-40B4-BE49-F238E27FC236}">
                <a16:creationId xmlns:a16="http://schemas.microsoft.com/office/drawing/2014/main" id="{0487A4B3-60C1-4823-AD1E-B4A008C5280C}"/>
              </a:ext>
            </a:extLst>
          </p:cNvPr>
          <p:cNvCxnSpPr>
            <a:cxnSpLocks/>
          </p:cNvCxnSpPr>
          <p:nvPr/>
        </p:nvCxnSpPr>
        <p:spPr>
          <a:xfrm>
            <a:off x="3813327" y="2593215"/>
            <a:ext cx="1139535" cy="2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51A2281-515A-4728-97A8-57996EE5BFBA}"/>
              </a:ext>
            </a:extLst>
          </p:cNvPr>
          <p:cNvCxnSpPr>
            <a:cxnSpLocks/>
          </p:cNvCxnSpPr>
          <p:nvPr/>
        </p:nvCxnSpPr>
        <p:spPr>
          <a:xfrm>
            <a:off x="3733792" y="5206502"/>
            <a:ext cx="1139535" cy="2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A5A44718-E475-40FA-8688-B759F64F8C15}"/>
              </a:ext>
            </a:extLst>
          </p:cNvPr>
          <p:cNvGrpSpPr/>
          <p:nvPr/>
        </p:nvGrpSpPr>
        <p:grpSpPr>
          <a:xfrm>
            <a:off x="1467609" y="4321450"/>
            <a:ext cx="2172539" cy="1946860"/>
            <a:chOff x="249510" y="2868588"/>
            <a:chExt cx="2139249" cy="1917028"/>
          </a:xfrm>
        </p:grpSpPr>
        <p:grpSp>
          <p:nvGrpSpPr>
            <p:cNvPr id="83" name="Group 82">
              <a:extLst>
                <a:ext uri="{FF2B5EF4-FFF2-40B4-BE49-F238E27FC236}">
                  <a16:creationId xmlns:a16="http://schemas.microsoft.com/office/drawing/2014/main" id="{464D3BBB-D0BD-4137-BA86-09470614E196}"/>
                </a:ext>
              </a:extLst>
            </p:cNvPr>
            <p:cNvGrpSpPr/>
            <p:nvPr/>
          </p:nvGrpSpPr>
          <p:grpSpPr>
            <a:xfrm>
              <a:off x="249510" y="2868588"/>
              <a:ext cx="2043304" cy="1917028"/>
              <a:chOff x="4156270" y="3242792"/>
              <a:chExt cx="7700709" cy="7224808"/>
            </a:xfrm>
          </p:grpSpPr>
          <p:pic>
            <p:nvPicPr>
              <p:cNvPr id="85" name="Picture 84">
                <a:extLst>
                  <a:ext uri="{FF2B5EF4-FFF2-40B4-BE49-F238E27FC236}">
                    <a16:creationId xmlns:a16="http://schemas.microsoft.com/office/drawing/2014/main" id="{AD6F40AE-E403-42F1-BB5C-784F4897DA99}"/>
                  </a:ext>
                </a:extLst>
              </p:cNvPr>
              <p:cNvPicPr>
                <a:picLocks noChangeAspect="1"/>
              </p:cNvPicPr>
              <p:nvPr/>
            </p:nvPicPr>
            <p:blipFill>
              <a:blip r:embed="rId11"/>
              <a:srcRect/>
              <a:stretch>
                <a:fillRect/>
              </a:stretch>
            </p:blipFill>
            <p:spPr bwMode="auto">
              <a:xfrm>
                <a:off x="4156270" y="3242792"/>
                <a:ext cx="7700709" cy="7224808"/>
              </a:xfrm>
              <a:prstGeom prst="rect">
                <a:avLst/>
              </a:prstGeom>
              <a:noFill/>
              <a:ln w="9525">
                <a:noFill/>
                <a:miter lim="800000"/>
                <a:headEnd/>
                <a:tailEnd/>
              </a:ln>
            </p:spPr>
          </p:pic>
          <p:sp>
            <p:nvSpPr>
              <p:cNvPr id="86" name="Freeform 46">
                <a:extLst>
                  <a:ext uri="{FF2B5EF4-FFF2-40B4-BE49-F238E27FC236}">
                    <a16:creationId xmlns:a16="http://schemas.microsoft.com/office/drawing/2014/main" id="{4B7DBBA4-5E98-46FA-9BDA-4A878AC6C4A1}"/>
                  </a:ext>
                </a:extLst>
              </p:cNvPr>
              <p:cNvSpPr>
                <a:spLocks/>
              </p:cNvSpPr>
              <p:nvPr/>
            </p:nvSpPr>
            <p:spPr bwMode="auto">
              <a:xfrm>
                <a:off x="4640810" y="3702483"/>
                <a:ext cx="3029173" cy="1710231"/>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close/>
                  </a:path>
                </a:pathLst>
              </a:custGeom>
              <a:solidFill>
                <a:schemeClr val="tx1">
                  <a:lumMod val="95000"/>
                  <a:lumOff val="5000"/>
                  <a:alpha val="25000"/>
                </a:schemeClr>
              </a:solidFill>
              <a:ln>
                <a:noFill/>
              </a:ln>
            </p:spPr>
            <p:txBody>
              <a:bodyPr vert="horz" wrap="square" lIns="91392" tIns="45696" rIns="91392" bIns="45696" numCol="1" anchor="t" anchorCtr="0" compatLnSpc="1">
                <a:prstTxWarp prst="textNoShape">
                  <a:avLst/>
                </a:prstTxWarp>
              </a:bodyPr>
              <a:lstStyle/>
              <a:p>
                <a:pPr defTabSz="913836">
                  <a:defRPr/>
                </a:pPr>
                <a:endParaRPr lang="id-ID" sz="1799">
                  <a:solidFill>
                    <a:prstClr val="black"/>
                  </a:solidFill>
                  <a:latin typeface="Calibri"/>
                  <a:ea typeface="+mn-ea"/>
                  <a:cs typeface="Arial" panose="020B0604020202020204" pitchFamily="34" charset="0"/>
                </a:endParaRPr>
              </a:p>
            </p:txBody>
          </p:sp>
        </p:grpSp>
        <p:sp>
          <p:nvSpPr>
            <p:cNvPr id="84" name="TextBox 83">
              <a:extLst>
                <a:ext uri="{FF2B5EF4-FFF2-40B4-BE49-F238E27FC236}">
                  <a16:creationId xmlns:a16="http://schemas.microsoft.com/office/drawing/2014/main" id="{7DD074CE-2BD9-490D-98BF-51AAA33DD6E2}"/>
                </a:ext>
              </a:extLst>
            </p:cNvPr>
            <p:cNvSpPr txBox="1"/>
            <p:nvPr/>
          </p:nvSpPr>
          <p:spPr>
            <a:xfrm>
              <a:off x="250110" y="3284483"/>
              <a:ext cx="2138649" cy="656586"/>
            </a:xfrm>
            <a:prstGeom prst="rect">
              <a:avLst/>
            </a:prstGeom>
            <a:noFill/>
          </p:spPr>
          <p:txBody>
            <a:bodyPr wrap="square" rtlCol="0">
              <a:spAutoFit/>
            </a:bodyPr>
            <a:lstStyle/>
            <a:p>
              <a:pPr algn="ctr" defTabSz="913836">
                <a:defRPr/>
              </a:pPr>
              <a:r>
                <a:rPr lang="en-US" sz="1866" dirty="0">
                  <a:solidFill>
                    <a:prstClr val="white"/>
                  </a:solidFill>
                  <a:latin typeface="Calibri"/>
                  <a:ea typeface="+mn-ea"/>
                  <a:cs typeface="Arial" panose="020B0604020202020204" pitchFamily="34" charset="0"/>
                </a:rPr>
                <a:t>IRINS at Institute level</a:t>
              </a:r>
            </a:p>
          </p:txBody>
        </p:sp>
      </p:grpSp>
    </p:spTree>
    <p:extLst>
      <p:ext uri="{BB962C8B-B14F-4D97-AF65-F5344CB8AC3E}">
        <p14:creationId xmlns:p14="http://schemas.microsoft.com/office/powerpoint/2010/main" val="4122493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73"/>
                                        </p:tgtEl>
                                        <p:attrNameLst>
                                          <p:attrName>style.visibility</p:attrName>
                                        </p:attrNameLst>
                                      </p:cBhvr>
                                      <p:to>
                                        <p:strVal val="visible"/>
                                      </p:to>
                                    </p:set>
                                    <p:animEffect transition="in" filter="fade">
                                      <p:cBhvr>
                                        <p:cTn id="11" dur="1000"/>
                                        <p:tgtEl>
                                          <p:spTgt spid="173"/>
                                        </p:tgtEl>
                                      </p:cBhvr>
                                    </p:animEffect>
                                    <p:anim calcmode="lin" valueType="num">
                                      <p:cBhvr>
                                        <p:cTn id="12" dur="1000" fill="hold"/>
                                        <p:tgtEl>
                                          <p:spTgt spid="173"/>
                                        </p:tgtEl>
                                        <p:attrNameLst>
                                          <p:attrName>ppt_x</p:attrName>
                                        </p:attrNameLst>
                                      </p:cBhvr>
                                      <p:tavLst>
                                        <p:tav tm="0">
                                          <p:val>
                                            <p:strVal val="#ppt_x"/>
                                          </p:val>
                                        </p:tav>
                                        <p:tav tm="100000">
                                          <p:val>
                                            <p:strVal val="#ppt_x"/>
                                          </p:val>
                                        </p:tav>
                                      </p:tavLst>
                                    </p:anim>
                                    <p:anim calcmode="lin" valueType="num">
                                      <p:cBhvr>
                                        <p:cTn id="13" dur="1000" fill="hold"/>
                                        <p:tgtEl>
                                          <p:spTgt spid="17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path" presetSubtype="0" accel="50000" decel="50000" fill="hold" nodeType="withEffect">
                                  <p:stCondLst>
                                    <p:cond delay="0"/>
                                  </p:stCondLst>
                                  <p:childTnLst>
                                    <p:animMotion origin="layout" path="M -3.33333E-6 4.81481E-6 L 0.09297 0.22291 " pathEditMode="relative" rAng="0" ptsTypes="AA">
                                      <p:cBhvr>
                                        <p:cTn id="20" dur="1250" fill="hold"/>
                                        <p:tgtEl>
                                          <p:spTgt spid="56"/>
                                        </p:tgtEl>
                                        <p:attrNameLst>
                                          <p:attrName>ppt_x</p:attrName>
                                          <p:attrName>ppt_y</p:attrName>
                                        </p:attrNameLst>
                                      </p:cBhvr>
                                      <p:rCtr x="4648" y="11134"/>
                                    </p:animMotion>
                                  </p:childTnLst>
                                </p:cTn>
                              </p:par>
                            </p:childTnLst>
                          </p:cTn>
                        </p:par>
                        <p:par>
                          <p:cTn id="21" fill="hold">
                            <p:stCondLst>
                              <p:cond delay="1750"/>
                            </p:stCondLst>
                            <p:childTnLst>
                              <p:par>
                                <p:cTn id="22" presetID="10" presetClass="exit" presetSubtype="0" fill="hold" nodeType="afterEffect">
                                  <p:stCondLst>
                                    <p:cond delay="0"/>
                                  </p:stCondLst>
                                  <p:childTnLst>
                                    <p:animEffect transition="out" filter="fade">
                                      <p:cBhvr>
                                        <p:cTn id="23" dur="250"/>
                                        <p:tgtEl>
                                          <p:spTgt spid="56"/>
                                        </p:tgtEl>
                                      </p:cBhvr>
                                    </p:animEffect>
                                    <p:set>
                                      <p:cBhvr>
                                        <p:cTn id="24" dur="1" fill="hold">
                                          <p:stCondLst>
                                            <p:cond delay="249"/>
                                          </p:stCondLst>
                                        </p:cTn>
                                        <p:tgtEl>
                                          <p:spTgt spid="5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42" presetClass="path" presetSubtype="0" accel="50000" decel="50000" fill="hold" nodeType="withEffect">
                                  <p:stCondLst>
                                    <p:cond delay="0"/>
                                  </p:stCondLst>
                                  <p:childTnLst>
                                    <p:animMotion origin="layout" path="M -2.08333E-6 4.81481E-6 L 0.04518 0.19837 " pathEditMode="relative" rAng="0" ptsTypes="AA">
                                      <p:cBhvr>
                                        <p:cTn id="29" dur="1250" fill="hold"/>
                                        <p:tgtEl>
                                          <p:spTgt spid="64"/>
                                        </p:tgtEl>
                                        <p:attrNameLst>
                                          <p:attrName>ppt_x</p:attrName>
                                          <p:attrName>ppt_y</p:attrName>
                                        </p:attrNameLst>
                                      </p:cBhvr>
                                      <p:rCtr x="2253" y="9907"/>
                                    </p:animMotion>
                                  </p:childTnLst>
                                </p:cTn>
                              </p:par>
                            </p:childTnLst>
                          </p:cTn>
                        </p:par>
                        <p:par>
                          <p:cTn id="30" fill="hold">
                            <p:stCondLst>
                              <p:cond delay="3000"/>
                            </p:stCondLst>
                            <p:childTnLst>
                              <p:par>
                                <p:cTn id="31" presetID="10" presetClass="exit" presetSubtype="0" fill="hold" nodeType="afterEffect">
                                  <p:stCondLst>
                                    <p:cond delay="0"/>
                                  </p:stCondLst>
                                  <p:childTnLst>
                                    <p:animEffect transition="out" filter="fade">
                                      <p:cBhvr>
                                        <p:cTn id="32" dur="250"/>
                                        <p:tgtEl>
                                          <p:spTgt spid="64"/>
                                        </p:tgtEl>
                                      </p:cBhvr>
                                    </p:animEffect>
                                    <p:set>
                                      <p:cBhvr>
                                        <p:cTn id="33" dur="1" fill="hold">
                                          <p:stCondLst>
                                            <p:cond delay="249"/>
                                          </p:stCondLst>
                                        </p:cTn>
                                        <p:tgtEl>
                                          <p:spTgt spid="64"/>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42" presetClass="path" presetSubtype="0" accel="50000" decel="50000" fill="hold" nodeType="withEffect">
                                  <p:stCondLst>
                                    <p:cond delay="0"/>
                                  </p:stCondLst>
                                  <p:childTnLst>
                                    <p:animMotion origin="layout" path="M 3.33333E-6 4.81481E-6 L -0.04154 0.28425 " pathEditMode="relative" rAng="0" ptsTypes="AA">
                                      <p:cBhvr>
                                        <p:cTn id="38" dur="1250" fill="hold"/>
                                        <p:tgtEl>
                                          <p:spTgt spid="65"/>
                                        </p:tgtEl>
                                        <p:attrNameLst>
                                          <p:attrName>ppt_x</p:attrName>
                                          <p:attrName>ppt_y</p:attrName>
                                        </p:attrNameLst>
                                      </p:cBhvr>
                                      <p:rCtr x="-2083" y="14213"/>
                                    </p:animMotion>
                                  </p:childTnLst>
                                </p:cTn>
                              </p:par>
                            </p:childTnLst>
                          </p:cTn>
                        </p:par>
                        <p:par>
                          <p:cTn id="39" fill="hold">
                            <p:stCondLst>
                              <p:cond delay="4250"/>
                            </p:stCondLst>
                            <p:childTnLst>
                              <p:par>
                                <p:cTn id="40" presetID="10" presetClass="exit" presetSubtype="0" fill="hold" nodeType="afterEffect">
                                  <p:stCondLst>
                                    <p:cond delay="0"/>
                                  </p:stCondLst>
                                  <p:childTnLst>
                                    <p:animEffect transition="out" filter="fade">
                                      <p:cBhvr>
                                        <p:cTn id="41" dur="250"/>
                                        <p:tgtEl>
                                          <p:spTgt spid="65"/>
                                        </p:tgtEl>
                                      </p:cBhvr>
                                    </p:animEffect>
                                    <p:set>
                                      <p:cBhvr>
                                        <p:cTn id="42" dur="1" fill="hold">
                                          <p:stCondLst>
                                            <p:cond delay="249"/>
                                          </p:stCondLst>
                                        </p:cTn>
                                        <p:tgtEl>
                                          <p:spTgt spid="6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par>
                                <p:cTn id="46" presetID="42" presetClass="path" presetSubtype="0" accel="50000" decel="50000" fill="hold" nodeType="withEffect">
                                  <p:stCondLst>
                                    <p:cond delay="0"/>
                                  </p:stCondLst>
                                  <p:childTnLst>
                                    <p:animMotion origin="layout" path="M 4.58333E-6 4.81481E-6 L -0.09102 0.24259 " pathEditMode="relative" rAng="0" ptsTypes="AA">
                                      <p:cBhvr>
                                        <p:cTn id="47" dur="1250" fill="hold"/>
                                        <p:tgtEl>
                                          <p:spTgt spid="66"/>
                                        </p:tgtEl>
                                        <p:attrNameLst>
                                          <p:attrName>ppt_x</p:attrName>
                                          <p:attrName>ppt_y</p:attrName>
                                        </p:attrNameLst>
                                      </p:cBhvr>
                                      <p:rCtr x="-4557" y="12130"/>
                                    </p:animMotion>
                                  </p:childTnLst>
                                </p:cTn>
                              </p:par>
                            </p:childTnLst>
                          </p:cTn>
                        </p:par>
                        <p:par>
                          <p:cTn id="48" fill="hold">
                            <p:stCondLst>
                              <p:cond delay="5500"/>
                            </p:stCondLst>
                            <p:childTnLst>
                              <p:par>
                                <p:cTn id="49" presetID="10" presetClass="exit" presetSubtype="0" fill="hold" nodeType="afterEffect">
                                  <p:stCondLst>
                                    <p:cond delay="0"/>
                                  </p:stCondLst>
                                  <p:childTnLst>
                                    <p:animEffect transition="out" filter="fade">
                                      <p:cBhvr>
                                        <p:cTn id="50" dur="250"/>
                                        <p:tgtEl>
                                          <p:spTgt spid="66"/>
                                        </p:tgtEl>
                                      </p:cBhvr>
                                    </p:animEffect>
                                    <p:set>
                                      <p:cBhvr>
                                        <p:cTn id="51" dur="1" fill="hold">
                                          <p:stCondLst>
                                            <p:cond delay="249"/>
                                          </p:stCondLst>
                                        </p:cTn>
                                        <p:tgtEl>
                                          <p:spTgt spid="66"/>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500"/>
                                        <p:tgtEl>
                                          <p:spTgt spid="62"/>
                                        </p:tgtEl>
                                      </p:cBhvr>
                                    </p:animEffect>
                                  </p:childTnLst>
                                </p:cTn>
                              </p:par>
                              <p:par>
                                <p:cTn id="55" presetID="10" presetClass="entr" presetSubtype="0"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fade">
                                      <p:cBhvr>
                                        <p:cTn id="57" dur="500"/>
                                        <p:tgtEl>
                                          <p:spTgt spid="76"/>
                                        </p:tgtEl>
                                      </p:cBhvr>
                                    </p:animEffect>
                                  </p:childTnLst>
                                </p:cTn>
                              </p:par>
                            </p:childTnLst>
                          </p:cTn>
                        </p:par>
                        <p:par>
                          <p:cTn id="58" fill="hold">
                            <p:stCondLst>
                              <p:cond delay="6000"/>
                            </p:stCondLst>
                            <p:childTnLst>
                              <p:par>
                                <p:cTn id="59" presetID="47" presetClass="entr" presetSubtype="0" fill="hold" grpId="0" nodeType="afterEffect">
                                  <p:stCondLst>
                                    <p:cond delay="0"/>
                                  </p:stCondLst>
                                  <p:childTnLst>
                                    <p:set>
                                      <p:cBhvr>
                                        <p:cTn id="60" dur="1" fill="hold">
                                          <p:stCondLst>
                                            <p:cond delay="0"/>
                                          </p:stCondLst>
                                        </p:cTn>
                                        <p:tgtEl>
                                          <p:spTgt spid="174"/>
                                        </p:tgtEl>
                                        <p:attrNameLst>
                                          <p:attrName>style.visibility</p:attrName>
                                        </p:attrNameLst>
                                      </p:cBhvr>
                                      <p:to>
                                        <p:strVal val="visible"/>
                                      </p:to>
                                    </p:set>
                                    <p:animEffect transition="in" filter="fade">
                                      <p:cBhvr>
                                        <p:cTn id="61" dur="1000"/>
                                        <p:tgtEl>
                                          <p:spTgt spid="174"/>
                                        </p:tgtEl>
                                      </p:cBhvr>
                                    </p:animEffect>
                                    <p:anim calcmode="lin" valueType="num">
                                      <p:cBhvr>
                                        <p:cTn id="62" dur="1000" fill="hold"/>
                                        <p:tgtEl>
                                          <p:spTgt spid="174"/>
                                        </p:tgtEl>
                                        <p:attrNameLst>
                                          <p:attrName>ppt_x</p:attrName>
                                        </p:attrNameLst>
                                      </p:cBhvr>
                                      <p:tavLst>
                                        <p:tav tm="0">
                                          <p:val>
                                            <p:strVal val="#ppt_x"/>
                                          </p:val>
                                        </p:tav>
                                        <p:tav tm="100000">
                                          <p:val>
                                            <p:strVal val="#ppt_x"/>
                                          </p:val>
                                        </p:tav>
                                      </p:tavLst>
                                    </p:anim>
                                    <p:anim calcmode="lin" valueType="num">
                                      <p:cBhvr>
                                        <p:cTn id="63" dur="1000" fill="hold"/>
                                        <p:tgtEl>
                                          <p:spTgt spid="174"/>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anim calcmode="lin" valueType="num">
                                      <p:cBhvr>
                                        <p:cTn id="72" dur="1000" fill="hold"/>
                                        <p:tgtEl>
                                          <p:spTgt spid="9"/>
                                        </p:tgtEl>
                                        <p:attrNameLst>
                                          <p:attrName>ppt_x</p:attrName>
                                        </p:attrNameLst>
                                      </p:cBhvr>
                                      <p:tavLst>
                                        <p:tav tm="0">
                                          <p:val>
                                            <p:strVal val="#ppt_x"/>
                                          </p:val>
                                        </p:tav>
                                        <p:tav tm="100000">
                                          <p:val>
                                            <p:strVal val="#ppt_x"/>
                                          </p:val>
                                        </p:tav>
                                      </p:tavLst>
                                    </p:anim>
                                    <p:anim calcmode="lin" valueType="num">
                                      <p:cBhvr>
                                        <p:cTn id="73" dur="1000" fill="hold"/>
                                        <p:tgtEl>
                                          <p:spTgt spid="9"/>
                                        </p:tgtEl>
                                        <p:attrNameLst>
                                          <p:attrName>ppt_y</p:attrName>
                                        </p:attrNameLst>
                                      </p:cBhvr>
                                      <p:tavLst>
                                        <p:tav tm="0">
                                          <p:val>
                                            <p:strVal val="#ppt_y+.1"/>
                                          </p:val>
                                        </p:tav>
                                        <p:tav tm="100000">
                                          <p:val>
                                            <p:strVal val="#ppt_y"/>
                                          </p:val>
                                        </p:tav>
                                      </p:tavLst>
                                    </p:anim>
                                  </p:childTnLst>
                                </p:cTn>
                              </p:par>
                              <p:par>
                                <p:cTn id="74" presetID="10" presetClass="exit" presetSubtype="0" fill="hold" grpId="0"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childTnLst>
                          </p:cTn>
                        </p:par>
                        <p:par>
                          <p:cTn id="77" fill="hold">
                            <p:stCondLst>
                              <p:cond delay="7000"/>
                            </p:stCondLst>
                            <p:childTnLst>
                              <p:par>
                                <p:cTn id="78" presetID="42" presetClass="path" presetSubtype="0" accel="50000" decel="50000" fill="hold" nodeType="afterEffect">
                                  <p:stCondLst>
                                    <p:cond delay="0"/>
                                  </p:stCondLst>
                                  <p:childTnLst>
                                    <p:animMotion origin="layout" path="M -2.5E-6 -7.40741E-7 L -0.05195 0.36829 " pathEditMode="relative" rAng="0" ptsTypes="AA">
                                      <p:cBhvr>
                                        <p:cTn id="79" dur="2000" fill="hold"/>
                                        <p:tgtEl>
                                          <p:spTgt spid="149"/>
                                        </p:tgtEl>
                                        <p:attrNameLst>
                                          <p:attrName>ppt_x</p:attrName>
                                          <p:attrName>ppt_y</p:attrName>
                                        </p:attrNameLst>
                                      </p:cBhvr>
                                      <p:rCtr x="-2604" y="18403"/>
                                    </p:animMotion>
                                  </p:childTnLst>
                                </p:cTn>
                              </p:par>
                            </p:childTnLst>
                          </p:cTn>
                        </p:par>
                        <p:par>
                          <p:cTn id="80" fill="hold">
                            <p:stCondLst>
                              <p:cond delay="9000"/>
                            </p:stCondLst>
                            <p:childTnLst>
                              <p:par>
                                <p:cTn id="81" presetID="10" presetClass="exit" presetSubtype="0" fill="hold" nodeType="afterEffect">
                                  <p:stCondLst>
                                    <p:cond delay="0"/>
                                  </p:stCondLst>
                                  <p:childTnLst>
                                    <p:animEffect transition="out" filter="fade">
                                      <p:cBhvr>
                                        <p:cTn id="82" dur="500"/>
                                        <p:tgtEl>
                                          <p:spTgt spid="149"/>
                                        </p:tgtEl>
                                      </p:cBhvr>
                                    </p:animEffect>
                                    <p:set>
                                      <p:cBhvr>
                                        <p:cTn id="83" dur="1" fill="hold">
                                          <p:stCondLst>
                                            <p:cond delay="499"/>
                                          </p:stCondLst>
                                        </p:cTn>
                                        <p:tgtEl>
                                          <p:spTgt spid="149"/>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125"/>
                                        </p:tgtEl>
                                        <p:attrNameLst>
                                          <p:attrName>style.visibility</p:attrName>
                                        </p:attrNameLst>
                                      </p:cBhvr>
                                      <p:to>
                                        <p:strVal val="visible"/>
                                      </p:to>
                                    </p:set>
                                    <p:animEffect transition="in" filter="fade">
                                      <p:cBhvr>
                                        <p:cTn id="86" dur="500"/>
                                        <p:tgtEl>
                                          <p:spTgt spid="125"/>
                                        </p:tgtEl>
                                      </p:cBhvr>
                                    </p:animEffect>
                                  </p:childTnLst>
                                </p:cTn>
                              </p:par>
                            </p:childTnLst>
                          </p:cTn>
                        </p:par>
                        <p:par>
                          <p:cTn id="87" fill="hold">
                            <p:stCondLst>
                              <p:cond delay="9500"/>
                            </p:stCondLst>
                            <p:childTnLst>
                              <p:par>
                                <p:cTn id="88" presetID="42" presetClass="path" presetSubtype="0" accel="50000" decel="50000" fill="hold" nodeType="afterEffect">
                                  <p:stCondLst>
                                    <p:cond delay="0"/>
                                  </p:stCondLst>
                                  <p:childTnLst>
                                    <p:animMotion origin="layout" path="M 4.375E-6 4.81481E-6 L -0.00977 0.32384 " pathEditMode="relative" rAng="0" ptsTypes="AA">
                                      <p:cBhvr>
                                        <p:cTn id="89" dur="2000" fill="hold"/>
                                        <p:tgtEl>
                                          <p:spTgt spid="155"/>
                                        </p:tgtEl>
                                        <p:attrNameLst>
                                          <p:attrName>ppt_x</p:attrName>
                                          <p:attrName>ppt_y</p:attrName>
                                        </p:attrNameLst>
                                      </p:cBhvr>
                                      <p:rCtr x="-495" y="16181"/>
                                    </p:animMotion>
                                  </p:childTnLst>
                                </p:cTn>
                              </p:par>
                            </p:childTnLst>
                          </p:cTn>
                        </p:par>
                        <p:par>
                          <p:cTn id="90" fill="hold">
                            <p:stCondLst>
                              <p:cond delay="11500"/>
                            </p:stCondLst>
                            <p:childTnLst>
                              <p:par>
                                <p:cTn id="91" presetID="10" presetClass="exit" presetSubtype="0" fill="hold" nodeType="afterEffect">
                                  <p:stCondLst>
                                    <p:cond delay="0"/>
                                  </p:stCondLst>
                                  <p:childTnLst>
                                    <p:animEffect transition="out" filter="fade">
                                      <p:cBhvr>
                                        <p:cTn id="92" dur="500"/>
                                        <p:tgtEl>
                                          <p:spTgt spid="155"/>
                                        </p:tgtEl>
                                      </p:cBhvr>
                                    </p:animEffect>
                                    <p:set>
                                      <p:cBhvr>
                                        <p:cTn id="93" dur="1" fill="hold">
                                          <p:stCondLst>
                                            <p:cond delay="499"/>
                                          </p:stCondLst>
                                        </p:cTn>
                                        <p:tgtEl>
                                          <p:spTgt spid="155"/>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137"/>
                                        </p:tgtEl>
                                        <p:attrNameLst>
                                          <p:attrName>style.visibility</p:attrName>
                                        </p:attrNameLst>
                                      </p:cBhvr>
                                      <p:to>
                                        <p:strVal val="visible"/>
                                      </p:to>
                                    </p:set>
                                    <p:animEffect transition="in" filter="fade">
                                      <p:cBhvr>
                                        <p:cTn id="96" dur="500"/>
                                        <p:tgtEl>
                                          <p:spTgt spid="137"/>
                                        </p:tgtEl>
                                      </p:cBhvr>
                                    </p:animEffect>
                                  </p:childTnLst>
                                </p:cTn>
                              </p:par>
                            </p:childTnLst>
                          </p:cTn>
                        </p:par>
                        <p:par>
                          <p:cTn id="97" fill="hold">
                            <p:stCondLst>
                              <p:cond delay="12000"/>
                            </p:stCondLst>
                            <p:childTnLst>
                              <p:par>
                                <p:cTn id="98" presetID="42" presetClass="path" presetSubtype="0" accel="50000" decel="50000" fill="hold" nodeType="afterEffect">
                                  <p:stCondLst>
                                    <p:cond delay="0"/>
                                  </p:stCondLst>
                                  <p:childTnLst>
                                    <p:animMotion origin="layout" path="M 5E-6 -3.7037E-6 L -0.00377 0.39445 " pathEditMode="relative" rAng="0" ptsTypes="AA">
                                      <p:cBhvr>
                                        <p:cTn id="99" dur="2000" fill="hold"/>
                                        <p:tgtEl>
                                          <p:spTgt spid="161"/>
                                        </p:tgtEl>
                                        <p:attrNameLst>
                                          <p:attrName>ppt_x</p:attrName>
                                          <p:attrName>ppt_y</p:attrName>
                                        </p:attrNameLst>
                                      </p:cBhvr>
                                      <p:rCtr x="-195" y="19722"/>
                                    </p:animMotion>
                                  </p:childTnLst>
                                </p:cTn>
                              </p:par>
                            </p:childTnLst>
                          </p:cTn>
                        </p:par>
                        <p:par>
                          <p:cTn id="100" fill="hold">
                            <p:stCondLst>
                              <p:cond delay="14000"/>
                            </p:stCondLst>
                            <p:childTnLst>
                              <p:par>
                                <p:cTn id="101" presetID="10" presetClass="exit" presetSubtype="0" fill="hold" nodeType="afterEffect">
                                  <p:stCondLst>
                                    <p:cond delay="0"/>
                                  </p:stCondLst>
                                  <p:childTnLst>
                                    <p:animEffect transition="out" filter="fade">
                                      <p:cBhvr>
                                        <p:cTn id="102" dur="500"/>
                                        <p:tgtEl>
                                          <p:spTgt spid="161"/>
                                        </p:tgtEl>
                                      </p:cBhvr>
                                    </p:animEffect>
                                    <p:set>
                                      <p:cBhvr>
                                        <p:cTn id="103" dur="1" fill="hold">
                                          <p:stCondLst>
                                            <p:cond delay="499"/>
                                          </p:stCondLst>
                                        </p:cTn>
                                        <p:tgtEl>
                                          <p:spTgt spid="161"/>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131"/>
                                        </p:tgtEl>
                                        <p:attrNameLst>
                                          <p:attrName>style.visibility</p:attrName>
                                        </p:attrNameLst>
                                      </p:cBhvr>
                                      <p:to>
                                        <p:strVal val="visible"/>
                                      </p:to>
                                    </p:set>
                                    <p:animEffect transition="in" filter="fade">
                                      <p:cBhvr>
                                        <p:cTn id="106" dur="500"/>
                                        <p:tgtEl>
                                          <p:spTgt spid="131"/>
                                        </p:tgtEl>
                                      </p:cBhvr>
                                    </p:animEffect>
                                  </p:childTnLst>
                                </p:cTn>
                              </p:par>
                            </p:childTnLst>
                          </p:cTn>
                        </p:par>
                        <p:par>
                          <p:cTn id="107" fill="hold">
                            <p:stCondLst>
                              <p:cond delay="14500"/>
                            </p:stCondLst>
                            <p:childTnLst>
                              <p:par>
                                <p:cTn id="108" presetID="42" presetClass="path" presetSubtype="0" accel="50000" decel="50000" fill="hold" nodeType="afterEffect">
                                  <p:stCondLst>
                                    <p:cond delay="0"/>
                                  </p:stCondLst>
                                  <p:childTnLst>
                                    <p:animMotion origin="layout" path="M -4.375E-6 -4.07407E-6 L 0.03985 0.36088 " pathEditMode="relative" rAng="0" ptsTypes="AA">
                                      <p:cBhvr>
                                        <p:cTn id="109" dur="2000" fill="hold"/>
                                        <p:tgtEl>
                                          <p:spTgt spid="167"/>
                                        </p:tgtEl>
                                        <p:attrNameLst>
                                          <p:attrName>ppt_x</p:attrName>
                                          <p:attrName>ppt_y</p:attrName>
                                        </p:attrNameLst>
                                      </p:cBhvr>
                                      <p:rCtr x="1992" y="18032"/>
                                    </p:animMotion>
                                  </p:childTnLst>
                                </p:cTn>
                              </p:par>
                            </p:childTnLst>
                          </p:cTn>
                        </p:par>
                        <p:par>
                          <p:cTn id="110" fill="hold">
                            <p:stCondLst>
                              <p:cond delay="16500"/>
                            </p:stCondLst>
                            <p:childTnLst>
                              <p:par>
                                <p:cTn id="111" presetID="10" presetClass="entr" presetSubtype="0" fill="hold" nodeType="after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500"/>
                                        <p:tgtEl>
                                          <p:spTgt spid="18"/>
                                        </p:tgtEl>
                                      </p:cBhvr>
                                    </p:animEffect>
                                  </p:childTnLst>
                                </p:cTn>
                              </p:par>
                              <p:par>
                                <p:cTn id="114" presetID="10" presetClass="exit" presetSubtype="0" fill="hold" nodeType="withEffect">
                                  <p:stCondLst>
                                    <p:cond delay="0"/>
                                  </p:stCondLst>
                                  <p:childTnLst>
                                    <p:animEffect transition="out" filter="fade">
                                      <p:cBhvr>
                                        <p:cTn id="115" dur="500"/>
                                        <p:tgtEl>
                                          <p:spTgt spid="167"/>
                                        </p:tgtEl>
                                      </p:cBhvr>
                                    </p:animEffect>
                                    <p:set>
                                      <p:cBhvr>
                                        <p:cTn id="116" dur="1" fill="hold">
                                          <p:stCondLst>
                                            <p:cond delay="499"/>
                                          </p:stCondLst>
                                        </p:cTn>
                                        <p:tgtEl>
                                          <p:spTgt spid="167"/>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81"/>
                                        </p:tgtEl>
                                        <p:attrNameLst>
                                          <p:attrName>style.visibility</p:attrName>
                                        </p:attrNameLst>
                                      </p:cBhvr>
                                      <p:to>
                                        <p:strVal val="visible"/>
                                      </p:to>
                                    </p:set>
                                    <p:animEffect transition="in" filter="fade">
                                      <p:cBhvr>
                                        <p:cTn id="119" dur="500"/>
                                        <p:tgtEl>
                                          <p:spTgt spid="81"/>
                                        </p:tgtEl>
                                      </p:cBhvr>
                                    </p:animEffect>
                                  </p:childTnLst>
                                </p:cTn>
                              </p:par>
                            </p:childTnLst>
                          </p:cTn>
                        </p:par>
                        <p:par>
                          <p:cTn id="120" fill="hold">
                            <p:stCondLst>
                              <p:cond delay="17000"/>
                            </p:stCondLst>
                            <p:childTnLst>
                              <p:par>
                                <p:cTn id="121" presetID="47" presetClass="entr" presetSubtype="0" fill="hold" grpId="0" nodeType="afterEffect">
                                  <p:stCondLst>
                                    <p:cond delay="0"/>
                                  </p:stCondLst>
                                  <p:childTnLst>
                                    <p:set>
                                      <p:cBhvr>
                                        <p:cTn id="122" dur="1" fill="hold">
                                          <p:stCondLst>
                                            <p:cond delay="0"/>
                                          </p:stCondLst>
                                        </p:cTn>
                                        <p:tgtEl>
                                          <p:spTgt spid="175"/>
                                        </p:tgtEl>
                                        <p:attrNameLst>
                                          <p:attrName>style.visibility</p:attrName>
                                        </p:attrNameLst>
                                      </p:cBhvr>
                                      <p:to>
                                        <p:strVal val="visible"/>
                                      </p:to>
                                    </p:set>
                                    <p:animEffect transition="in" filter="fade">
                                      <p:cBhvr>
                                        <p:cTn id="123" dur="250"/>
                                        <p:tgtEl>
                                          <p:spTgt spid="175"/>
                                        </p:tgtEl>
                                      </p:cBhvr>
                                    </p:animEffect>
                                    <p:anim calcmode="lin" valueType="num">
                                      <p:cBhvr>
                                        <p:cTn id="124" dur="250" fill="hold"/>
                                        <p:tgtEl>
                                          <p:spTgt spid="175"/>
                                        </p:tgtEl>
                                        <p:attrNameLst>
                                          <p:attrName>ppt_x</p:attrName>
                                        </p:attrNameLst>
                                      </p:cBhvr>
                                      <p:tavLst>
                                        <p:tav tm="0">
                                          <p:val>
                                            <p:strVal val="#ppt_x"/>
                                          </p:val>
                                        </p:tav>
                                        <p:tav tm="100000">
                                          <p:val>
                                            <p:strVal val="#ppt_x"/>
                                          </p:val>
                                        </p:tav>
                                      </p:tavLst>
                                    </p:anim>
                                    <p:anim calcmode="lin" valueType="num">
                                      <p:cBhvr>
                                        <p:cTn id="125" dur="250" fill="hold"/>
                                        <p:tgtEl>
                                          <p:spTgt spid="175"/>
                                        </p:tgtEl>
                                        <p:attrNameLst>
                                          <p:attrName>ppt_y</p:attrName>
                                        </p:attrNameLst>
                                      </p:cBhvr>
                                      <p:tavLst>
                                        <p:tav tm="0">
                                          <p:val>
                                            <p:strVal val="#ppt_y-.1"/>
                                          </p:val>
                                        </p:tav>
                                        <p:tav tm="100000">
                                          <p:val>
                                            <p:strVal val="#ppt_y"/>
                                          </p:val>
                                        </p:tav>
                                      </p:tavLst>
                                    </p:anim>
                                  </p:childTnLst>
                                </p:cTn>
                              </p:par>
                            </p:childTnLst>
                          </p:cTn>
                        </p:par>
                        <p:par>
                          <p:cTn id="126" fill="hold">
                            <p:stCondLst>
                              <p:cond delay="17250"/>
                            </p:stCondLst>
                            <p:childTnLst>
                              <p:par>
                                <p:cTn id="127" presetID="10" presetClass="entr" presetSubtype="0" fill="hold" nodeType="afterEffect">
                                  <p:stCondLst>
                                    <p:cond delay="0"/>
                                  </p:stCondLst>
                                  <p:childTnLst>
                                    <p:set>
                                      <p:cBhvr>
                                        <p:cTn id="128" dur="1" fill="hold">
                                          <p:stCondLst>
                                            <p:cond delay="0"/>
                                          </p:stCondLst>
                                        </p:cTn>
                                        <p:tgtEl>
                                          <p:spTgt spid="183"/>
                                        </p:tgtEl>
                                        <p:attrNameLst>
                                          <p:attrName>style.visibility</p:attrName>
                                        </p:attrNameLst>
                                      </p:cBhvr>
                                      <p:to>
                                        <p:strVal val="visible"/>
                                      </p:to>
                                    </p:set>
                                    <p:animEffect transition="in" filter="fade">
                                      <p:cBhvr>
                                        <p:cTn id="129" dur="500"/>
                                        <p:tgtEl>
                                          <p:spTgt spid="183"/>
                                        </p:tgtEl>
                                      </p:cBhvr>
                                    </p:animEffect>
                                  </p:childTnLst>
                                </p:cTn>
                              </p:par>
                              <p:par>
                                <p:cTn id="130" presetID="10" presetClass="entr" presetSubtype="0" fill="hold" nodeType="withEffect">
                                  <p:stCondLst>
                                    <p:cond delay="0"/>
                                  </p:stCondLst>
                                  <p:childTnLst>
                                    <p:set>
                                      <p:cBhvr>
                                        <p:cTn id="131" dur="1" fill="hold">
                                          <p:stCondLst>
                                            <p:cond delay="0"/>
                                          </p:stCondLst>
                                        </p:cTn>
                                        <p:tgtEl>
                                          <p:spTgt spid="143"/>
                                        </p:tgtEl>
                                        <p:attrNameLst>
                                          <p:attrName>style.visibility</p:attrName>
                                        </p:attrNameLst>
                                      </p:cBhvr>
                                      <p:to>
                                        <p:strVal val="visible"/>
                                      </p:to>
                                    </p:set>
                                    <p:animEffect transition="in" filter="fade">
                                      <p:cBhvr>
                                        <p:cTn id="132" dur="500"/>
                                        <p:tgtEl>
                                          <p:spTgt spid="143"/>
                                        </p:tgtEl>
                                      </p:cBhvr>
                                    </p:animEffect>
                                  </p:childTnLst>
                                </p:cTn>
                              </p:par>
                            </p:childTnLst>
                          </p:cTn>
                        </p:par>
                        <p:par>
                          <p:cTn id="133" fill="hold">
                            <p:stCondLst>
                              <p:cond delay="17750"/>
                            </p:stCondLst>
                            <p:childTnLst>
                              <p:par>
                                <p:cTn id="134" presetID="10" presetClass="entr" presetSubtype="0" fill="hold" nodeType="afterEffect">
                                  <p:stCondLst>
                                    <p:cond delay="0"/>
                                  </p:stCondLst>
                                  <p:childTnLst>
                                    <p:set>
                                      <p:cBhvr>
                                        <p:cTn id="135" dur="1" fill="hold">
                                          <p:stCondLst>
                                            <p:cond delay="0"/>
                                          </p:stCondLst>
                                        </p:cTn>
                                        <p:tgtEl>
                                          <p:spTgt spid="82"/>
                                        </p:tgtEl>
                                        <p:attrNameLst>
                                          <p:attrName>style.visibility</p:attrName>
                                        </p:attrNameLst>
                                      </p:cBhvr>
                                      <p:to>
                                        <p:strVal val="visible"/>
                                      </p:to>
                                    </p:set>
                                    <p:animEffect transition="in" filter="fade">
                                      <p:cBhvr>
                                        <p:cTn id="13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3" grpId="0"/>
      <p:bldP spid="174" grpId="0"/>
      <p:bldP spid="175" grpId="0"/>
      <p:bldP spid="1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grpSp>
        <p:nvGrpSpPr>
          <p:cNvPr id="1957" name="Google Shape;1957;p7"/>
          <p:cNvGrpSpPr/>
          <p:nvPr/>
        </p:nvGrpSpPr>
        <p:grpSpPr>
          <a:xfrm>
            <a:off x="4404683" y="166245"/>
            <a:ext cx="7554241" cy="6525512"/>
            <a:chOff x="2484477" y="163033"/>
            <a:chExt cx="6443330" cy="4895408"/>
          </a:xfrm>
        </p:grpSpPr>
        <p:pic>
          <p:nvPicPr>
            <p:cNvPr id="1958" name="Google Shape;1958;p7"/>
            <p:cNvPicPr preferRelativeResize="0"/>
            <p:nvPr/>
          </p:nvPicPr>
          <p:blipFill rotWithShape="1">
            <a:blip r:embed="rId3">
              <a:alphaModFix/>
            </a:blip>
            <a:srcRect b="11240"/>
            <a:stretch/>
          </p:blipFill>
          <p:spPr>
            <a:xfrm>
              <a:off x="2484477" y="163033"/>
              <a:ext cx="6443330" cy="4895408"/>
            </a:xfrm>
            <a:prstGeom prst="rect">
              <a:avLst/>
            </a:prstGeom>
            <a:noFill/>
            <a:ln>
              <a:noFill/>
            </a:ln>
          </p:spPr>
        </p:pic>
        <p:pic>
          <p:nvPicPr>
            <p:cNvPr id="1959" name="Google Shape;1959;p7"/>
            <p:cNvPicPr preferRelativeResize="0"/>
            <p:nvPr/>
          </p:nvPicPr>
          <p:blipFill rotWithShape="1">
            <a:blip r:embed="rId4">
              <a:alphaModFix/>
            </a:blip>
            <a:srcRect/>
            <a:stretch/>
          </p:blipFill>
          <p:spPr>
            <a:xfrm>
              <a:off x="3976329" y="4543648"/>
              <a:ext cx="3827969" cy="514793"/>
            </a:xfrm>
            <a:prstGeom prst="rect">
              <a:avLst/>
            </a:prstGeom>
            <a:noFill/>
            <a:ln>
              <a:noFill/>
            </a:ln>
          </p:spPr>
        </p:pic>
      </p:grpSp>
      <p:sp>
        <p:nvSpPr>
          <p:cNvPr id="1960" name="Google Shape;1960;p7"/>
          <p:cNvSpPr txBox="1"/>
          <p:nvPr/>
        </p:nvSpPr>
        <p:spPr>
          <a:xfrm>
            <a:off x="164578" y="213"/>
            <a:ext cx="6462913" cy="5026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66" b="1">
                <a:solidFill>
                  <a:srgbClr val="002060"/>
                </a:solidFill>
                <a:latin typeface="Calibri"/>
                <a:ea typeface="Calibri"/>
                <a:cs typeface="Calibri"/>
                <a:sym typeface="Calibri"/>
              </a:rPr>
              <a:t>Major Activities and Services (10 Verticals )</a:t>
            </a:r>
            <a:endParaRPr sz="2666" b="1">
              <a:solidFill>
                <a:srgbClr val="002060"/>
              </a:solidFill>
              <a:latin typeface="Calibri"/>
              <a:ea typeface="Calibri"/>
              <a:cs typeface="Calibri"/>
              <a:sym typeface="Calibri"/>
            </a:endParaRPr>
          </a:p>
        </p:txBody>
      </p:sp>
      <p:sp>
        <p:nvSpPr>
          <p:cNvPr id="1961" name="Google Shape;1961;p7"/>
          <p:cNvSpPr txBox="1"/>
          <p:nvPr/>
        </p:nvSpPr>
        <p:spPr>
          <a:xfrm>
            <a:off x="164577" y="461422"/>
            <a:ext cx="7273139" cy="6127454"/>
          </a:xfrm>
          <a:prstGeom prst="rect">
            <a:avLst/>
          </a:prstGeom>
          <a:noFill/>
          <a:ln>
            <a:noFill/>
          </a:ln>
        </p:spPr>
        <p:txBody>
          <a:bodyPr spcFirstLastPara="1" wrap="square" lIns="91425" tIns="45700" rIns="91425" bIns="45700" anchor="t" anchorCtr="0">
            <a:spAutoFit/>
          </a:bodyPr>
          <a:lstStyle/>
          <a:p>
            <a:pPr marL="380876" marR="0" lvl="0" indent="-380876" algn="l" rtl="0">
              <a:lnSpc>
                <a:spcPct val="150000"/>
              </a:lnSpc>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Library Automation (</a:t>
            </a:r>
            <a:r>
              <a:rPr lang="en-US" sz="2399" dirty="0">
                <a:solidFill>
                  <a:srgbClr val="FF0000"/>
                </a:solidFill>
                <a:latin typeface="Calibri"/>
                <a:ea typeface="Calibri"/>
                <a:cs typeface="Calibri"/>
                <a:sym typeface="Calibri"/>
              </a:rPr>
              <a:t>2</a:t>
            </a:r>
            <a:r>
              <a:rPr lang="en-US" sz="2399" dirty="0">
                <a:solidFill>
                  <a:srgbClr val="000000"/>
                </a:solidFill>
                <a:latin typeface="Calibri"/>
                <a:ea typeface="Calibri"/>
                <a:cs typeface="Calibri"/>
                <a:sym typeface="Calibri"/>
              </a:rPr>
              <a:t>)</a:t>
            </a:r>
            <a:endParaRPr dirty="0"/>
          </a:p>
          <a:p>
            <a:pPr marL="380876" marR="0" lvl="0" indent="-380876" algn="l" rtl="0">
              <a:lnSpc>
                <a:spcPct val="150000"/>
              </a:lnSpc>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Access to Scholarly Resources (</a:t>
            </a:r>
            <a:r>
              <a:rPr lang="en-US" sz="2399" dirty="0">
                <a:solidFill>
                  <a:srgbClr val="FF0000"/>
                </a:solidFill>
                <a:latin typeface="Calibri"/>
                <a:ea typeface="Calibri"/>
                <a:cs typeface="Calibri"/>
                <a:sym typeface="Calibri"/>
              </a:rPr>
              <a:t>3</a:t>
            </a:r>
            <a:r>
              <a:rPr lang="en-US" sz="2399" dirty="0">
                <a:solidFill>
                  <a:srgbClr val="000000"/>
                </a:solidFill>
                <a:latin typeface="Calibri"/>
                <a:ea typeface="Calibri"/>
                <a:cs typeface="Calibri"/>
                <a:sym typeface="Calibri"/>
              </a:rPr>
              <a:t>)</a:t>
            </a:r>
            <a:endParaRPr dirty="0"/>
          </a:p>
          <a:p>
            <a:pPr marL="380876" marR="0" lvl="0" indent="-380876" algn="l" rtl="0">
              <a:lnSpc>
                <a:spcPct val="150000"/>
              </a:lnSpc>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Open Access Initiatives (</a:t>
            </a:r>
            <a:r>
              <a:rPr lang="en-US" sz="2399" dirty="0">
                <a:solidFill>
                  <a:srgbClr val="FF0000"/>
                </a:solidFill>
                <a:latin typeface="Calibri"/>
                <a:ea typeface="Calibri"/>
                <a:cs typeface="Calibri"/>
                <a:sym typeface="Calibri"/>
              </a:rPr>
              <a:t>5</a:t>
            </a:r>
            <a:r>
              <a:rPr lang="en-US" sz="2399" dirty="0">
                <a:solidFill>
                  <a:srgbClr val="000000"/>
                </a:solidFill>
                <a:latin typeface="Calibri"/>
                <a:ea typeface="Calibri"/>
                <a:cs typeface="Calibri"/>
                <a:sym typeface="Calibri"/>
              </a:rPr>
              <a:t>)</a:t>
            </a:r>
            <a:endParaRPr dirty="0"/>
          </a:p>
          <a:p>
            <a:pPr marL="380876" marR="0" lvl="0" indent="-380876" algn="l" rtl="0">
              <a:lnSpc>
                <a:spcPct val="150000"/>
              </a:lnSpc>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Scholarly Network (</a:t>
            </a:r>
            <a:r>
              <a:rPr lang="en-US" sz="2399" dirty="0">
                <a:solidFill>
                  <a:srgbClr val="FF0000"/>
                </a:solidFill>
                <a:latin typeface="Calibri"/>
                <a:ea typeface="Calibri"/>
                <a:cs typeface="Calibri"/>
                <a:sym typeface="Calibri"/>
              </a:rPr>
              <a:t>4</a:t>
            </a:r>
            <a:r>
              <a:rPr lang="en-US" sz="2399" dirty="0">
                <a:solidFill>
                  <a:srgbClr val="000000"/>
                </a:solidFill>
                <a:latin typeface="Calibri"/>
                <a:ea typeface="Calibri"/>
                <a:cs typeface="Calibri"/>
                <a:sym typeface="Calibri"/>
              </a:rPr>
              <a:t>)</a:t>
            </a:r>
            <a:endParaRPr dirty="0"/>
          </a:p>
          <a:p>
            <a:pPr marL="380876" marR="0" lvl="0" indent="-380876" algn="l" rtl="0">
              <a:lnSpc>
                <a:spcPct val="150000"/>
              </a:lnSpc>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e-Learning (</a:t>
            </a:r>
            <a:r>
              <a:rPr lang="en-US" sz="2399" dirty="0">
                <a:solidFill>
                  <a:srgbClr val="FF0000"/>
                </a:solidFill>
                <a:latin typeface="Calibri"/>
                <a:ea typeface="Calibri"/>
                <a:cs typeface="Calibri"/>
                <a:sym typeface="Calibri"/>
              </a:rPr>
              <a:t>4</a:t>
            </a:r>
            <a:r>
              <a:rPr lang="en-US" sz="2399" dirty="0">
                <a:solidFill>
                  <a:srgbClr val="000000"/>
                </a:solidFill>
                <a:latin typeface="Calibri"/>
                <a:ea typeface="Calibri"/>
                <a:cs typeface="Calibri"/>
                <a:sym typeface="Calibri"/>
              </a:rPr>
              <a:t>)</a:t>
            </a:r>
            <a:endParaRPr dirty="0"/>
          </a:p>
          <a:p>
            <a:pPr marL="380876" marR="0" lvl="0" indent="-380876" algn="l" rtl="0">
              <a:lnSpc>
                <a:spcPct val="150000"/>
              </a:lnSpc>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LIS &amp; ICT Skill Development </a:t>
            </a:r>
            <a:endParaRPr dirty="0"/>
          </a:p>
          <a:p>
            <a:pPr marL="380876" marR="0" lvl="0" indent="-380876" algn="l" rtl="0">
              <a:lnSpc>
                <a:spcPct val="150000"/>
              </a:lnSpc>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e-Governance @ UGC</a:t>
            </a:r>
            <a:endParaRPr dirty="0"/>
          </a:p>
          <a:p>
            <a:pPr marL="380876" marR="0" lvl="0" indent="-380876" algn="l" rtl="0">
              <a:lnSpc>
                <a:spcPct val="150000"/>
              </a:lnSpc>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Accreditation &amp; Ranking (</a:t>
            </a:r>
            <a:r>
              <a:rPr lang="en-US" sz="2399" dirty="0">
                <a:solidFill>
                  <a:srgbClr val="FF0000"/>
                </a:solidFill>
                <a:latin typeface="Calibri"/>
                <a:ea typeface="Calibri"/>
                <a:cs typeface="Calibri"/>
                <a:sym typeface="Calibri"/>
              </a:rPr>
              <a:t>3</a:t>
            </a:r>
            <a:r>
              <a:rPr lang="en-US" sz="2399" dirty="0">
                <a:solidFill>
                  <a:srgbClr val="000000"/>
                </a:solidFill>
                <a:latin typeface="Calibri"/>
                <a:ea typeface="Calibri"/>
                <a:cs typeface="Calibri"/>
                <a:sym typeface="Calibri"/>
              </a:rPr>
              <a:t>)</a:t>
            </a:r>
            <a:endParaRPr dirty="0"/>
          </a:p>
          <a:p>
            <a:pPr marL="380876" marR="0" lvl="0" indent="-380876" algn="l" rtl="0">
              <a:lnSpc>
                <a:spcPct val="150000"/>
              </a:lnSpc>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MoE Funded projects (</a:t>
            </a:r>
            <a:r>
              <a:rPr lang="en-US" sz="2399" dirty="0">
                <a:solidFill>
                  <a:srgbClr val="FF0000"/>
                </a:solidFill>
                <a:latin typeface="Calibri"/>
                <a:ea typeface="Calibri"/>
                <a:cs typeface="Calibri"/>
                <a:sym typeface="Calibri"/>
              </a:rPr>
              <a:t>4</a:t>
            </a:r>
            <a:r>
              <a:rPr lang="en-US" sz="2399" dirty="0">
                <a:solidFill>
                  <a:srgbClr val="000000"/>
                </a:solidFill>
                <a:latin typeface="Calibri"/>
                <a:ea typeface="Calibri"/>
                <a:cs typeface="Calibri"/>
                <a:sym typeface="Calibri"/>
              </a:rPr>
              <a:t>)</a:t>
            </a:r>
            <a:endParaRPr dirty="0"/>
          </a:p>
          <a:p>
            <a:pPr marL="380876" marR="0" lvl="0" indent="-380876" algn="l" rtl="0">
              <a:lnSpc>
                <a:spcPct val="150000"/>
              </a:lnSpc>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Other Academic Projects (AIU, TG Portal, e-Gov @ Universities </a:t>
            </a:r>
            <a:r>
              <a:rPr lang="en-US" sz="2399" dirty="0" err="1">
                <a:solidFill>
                  <a:srgbClr val="000000"/>
                </a:solidFill>
                <a:latin typeface="Calibri"/>
                <a:ea typeface="Calibri"/>
                <a:cs typeface="Calibri"/>
                <a:sym typeface="Calibri"/>
              </a:rPr>
              <a:t>etc</a:t>
            </a:r>
            <a:r>
              <a:rPr lang="en-US" sz="2399" dirty="0">
                <a:solidFill>
                  <a:srgbClr val="000000"/>
                </a:solidFill>
                <a:latin typeface="Calibri"/>
                <a:ea typeface="Calibri"/>
                <a:cs typeface="Calibri"/>
                <a:sym typeface="Calibri"/>
              </a:rPr>
              <a:t>)</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extBox 3"/>
          <p:cNvSpPr/>
          <p:nvPr/>
        </p:nvSpPr>
        <p:spPr>
          <a:xfrm>
            <a:off x="77768" y="27245"/>
            <a:ext cx="12185652" cy="449126"/>
          </a:xfrm>
          <a:prstGeom prst="rect">
            <a:avLst/>
          </a:prstGeom>
          <a:noFill/>
          <a:ln w="0">
            <a:noFill/>
          </a:ln>
        </p:spPr>
        <p:style>
          <a:lnRef idx="0">
            <a:scrgbClr r="0" g="0" b="0"/>
          </a:lnRef>
          <a:fillRef idx="0">
            <a:scrgbClr r="0" g="0" b="0"/>
          </a:fillRef>
          <a:effectRef idx="0">
            <a:scrgbClr r="0" g="0" b="0"/>
          </a:effectRef>
          <a:fontRef idx="minor"/>
        </p:style>
        <p:txBody>
          <a:bodyPr wrap="square" lIns="119938" tIns="59968" rIns="119938" bIns="59968" anchor="t">
            <a:spAutoFit/>
          </a:bodyPr>
          <a:lstStyle/>
          <a:p>
            <a:pPr defTabSz="1218449"/>
            <a:r>
              <a:rPr lang="en-IN" sz="2131" b="1" spc="-1" dirty="0">
                <a:solidFill>
                  <a:srgbClr val="002060"/>
                </a:solidFill>
                <a:latin typeface="Calibri"/>
              </a:rPr>
              <a:t>International </a:t>
            </a:r>
            <a:r>
              <a:rPr lang="en-IN" sz="2131" b="1" spc="-1" dirty="0" err="1">
                <a:solidFill>
                  <a:srgbClr val="002060"/>
                </a:solidFill>
                <a:latin typeface="Calibri"/>
              </a:rPr>
              <a:t>Womens’</a:t>
            </a:r>
            <a:r>
              <a:rPr lang="en-IN" sz="2131" b="1" spc="-1" dirty="0">
                <a:solidFill>
                  <a:srgbClr val="002060"/>
                </a:solidFill>
                <a:latin typeface="Calibri"/>
              </a:rPr>
              <a:t> Day: </a:t>
            </a:r>
            <a:r>
              <a:rPr lang="en-IN" sz="2131" spc="-1" dirty="0">
                <a:solidFill>
                  <a:srgbClr val="002060"/>
                </a:solidFill>
                <a:latin typeface="Calibri"/>
              </a:rPr>
              <a:t>Highlights of Indian Women achievers and leaders in various domains</a:t>
            </a:r>
            <a:endParaRPr lang="en-IN" sz="2131" b="1" spc="-1" dirty="0">
              <a:solidFill>
                <a:prstClr val="black"/>
              </a:solidFill>
              <a:latin typeface="Arial"/>
            </a:endParaRPr>
          </a:p>
        </p:txBody>
      </p:sp>
      <p:sp>
        <p:nvSpPr>
          <p:cNvPr id="2" name="TextBox 1">
            <a:extLst>
              <a:ext uri="{FF2B5EF4-FFF2-40B4-BE49-F238E27FC236}">
                <a16:creationId xmlns:a16="http://schemas.microsoft.com/office/drawing/2014/main" id="{C7EF8814-F6B7-2B63-76C1-C39D8AA99C63}"/>
              </a:ext>
            </a:extLst>
          </p:cNvPr>
          <p:cNvSpPr txBox="1"/>
          <p:nvPr/>
        </p:nvSpPr>
        <p:spPr>
          <a:xfrm>
            <a:off x="6496997" y="963530"/>
            <a:ext cx="2117453" cy="379557"/>
          </a:xfrm>
          <a:prstGeom prst="rect">
            <a:avLst/>
          </a:prstGeom>
          <a:noFill/>
        </p:spPr>
        <p:txBody>
          <a:bodyPr wrap="square">
            <a:spAutoFit/>
          </a:bodyPr>
          <a:lstStyle/>
          <a:p>
            <a:pPr defTabSz="1218449"/>
            <a:r>
              <a:rPr lang="en-US" sz="1866" dirty="0">
                <a:solidFill>
                  <a:prstClr val="black"/>
                </a:solidFill>
                <a:latin typeface="Calibri" panose="020F0502020204030204" pitchFamily="34" charset="0"/>
                <a:ea typeface="+mn-ea"/>
                <a:cs typeface="Arial" panose="020B0604020202020204" pitchFamily="34" charset="0"/>
              </a:rPr>
              <a:t>Gujarat: 2523 </a:t>
            </a:r>
            <a:endParaRPr lang="en-IN" sz="1866" dirty="0">
              <a:solidFill>
                <a:prstClr val="black"/>
              </a:solidFill>
              <a:latin typeface="Calibri"/>
              <a:ea typeface="+mn-ea"/>
            </a:endParaRPr>
          </a:p>
        </p:txBody>
      </p:sp>
      <p:grpSp>
        <p:nvGrpSpPr>
          <p:cNvPr id="10" name="Group 9">
            <a:extLst>
              <a:ext uri="{FF2B5EF4-FFF2-40B4-BE49-F238E27FC236}">
                <a16:creationId xmlns:a16="http://schemas.microsoft.com/office/drawing/2014/main" id="{39C9DA0F-32B7-E67F-AE27-97041649AFA2}"/>
              </a:ext>
            </a:extLst>
          </p:cNvPr>
          <p:cNvGrpSpPr/>
          <p:nvPr/>
        </p:nvGrpSpPr>
        <p:grpSpPr>
          <a:xfrm>
            <a:off x="1372830" y="476371"/>
            <a:ext cx="8989259" cy="6354384"/>
            <a:chOff x="-1588" y="498696"/>
            <a:chExt cx="12195175" cy="6324710"/>
          </a:xfrm>
        </p:grpSpPr>
        <p:grpSp>
          <p:nvGrpSpPr>
            <p:cNvPr id="8" name="Group 7">
              <a:extLst>
                <a:ext uri="{FF2B5EF4-FFF2-40B4-BE49-F238E27FC236}">
                  <a16:creationId xmlns:a16="http://schemas.microsoft.com/office/drawing/2014/main" id="{DC8F0912-F6E5-F719-952D-A5BFA235636D}"/>
                </a:ext>
              </a:extLst>
            </p:cNvPr>
            <p:cNvGrpSpPr/>
            <p:nvPr/>
          </p:nvGrpSpPr>
          <p:grpSpPr>
            <a:xfrm>
              <a:off x="1587" y="498696"/>
              <a:ext cx="12192000" cy="6310075"/>
              <a:chOff x="0" y="374022"/>
              <a:chExt cx="9144000" cy="4732556"/>
            </a:xfrm>
          </p:grpSpPr>
          <p:grpSp>
            <p:nvGrpSpPr>
              <p:cNvPr id="9" name="Group 8">
                <a:extLst>
                  <a:ext uri="{FF2B5EF4-FFF2-40B4-BE49-F238E27FC236}">
                    <a16:creationId xmlns:a16="http://schemas.microsoft.com/office/drawing/2014/main" id="{E89549B3-8FAF-05F9-6020-96E3377C1250}"/>
                  </a:ext>
                </a:extLst>
              </p:cNvPr>
              <p:cNvGrpSpPr/>
              <p:nvPr/>
            </p:nvGrpSpPr>
            <p:grpSpPr>
              <a:xfrm>
                <a:off x="0" y="374022"/>
                <a:ext cx="9144000" cy="3233959"/>
                <a:chOff x="0" y="374022"/>
                <a:chExt cx="9144000" cy="3233959"/>
              </a:xfrm>
            </p:grpSpPr>
            <p:pic>
              <p:nvPicPr>
                <p:cNvPr id="3" name="Picture 2">
                  <a:extLst>
                    <a:ext uri="{FF2B5EF4-FFF2-40B4-BE49-F238E27FC236}">
                      <a16:creationId xmlns:a16="http://schemas.microsoft.com/office/drawing/2014/main" id="{6D17BF4A-90CA-5E4B-DC86-BCC7B82E8937}"/>
                    </a:ext>
                  </a:extLst>
                </p:cNvPr>
                <p:cNvPicPr>
                  <a:picLocks noChangeAspect="1"/>
                </p:cNvPicPr>
                <p:nvPr/>
              </p:nvPicPr>
              <p:blipFill>
                <a:blip r:embed="rId2"/>
                <a:stretch>
                  <a:fillRect/>
                </a:stretch>
              </p:blipFill>
              <p:spPr>
                <a:xfrm>
                  <a:off x="0" y="453305"/>
                  <a:ext cx="9144000" cy="3154676"/>
                </a:xfrm>
                <a:prstGeom prst="rect">
                  <a:avLst/>
                </a:prstGeom>
              </p:spPr>
            </p:pic>
            <p:pic>
              <p:nvPicPr>
                <p:cNvPr id="7" name="Picture 6">
                  <a:extLst>
                    <a:ext uri="{FF2B5EF4-FFF2-40B4-BE49-F238E27FC236}">
                      <a16:creationId xmlns:a16="http://schemas.microsoft.com/office/drawing/2014/main" id="{680E75B8-D485-A5C1-79F6-27D8C66FE3A2}"/>
                    </a:ext>
                  </a:extLst>
                </p:cNvPr>
                <p:cNvPicPr>
                  <a:picLocks noChangeAspect="1"/>
                </p:cNvPicPr>
                <p:nvPr/>
              </p:nvPicPr>
              <p:blipFill>
                <a:blip r:embed="rId3"/>
                <a:stretch>
                  <a:fillRect/>
                </a:stretch>
              </p:blipFill>
              <p:spPr>
                <a:xfrm>
                  <a:off x="0" y="374022"/>
                  <a:ext cx="2876550" cy="695325"/>
                </a:xfrm>
                <a:prstGeom prst="rect">
                  <a:avLst/>
                </a:prstGeom>
              </p:spPr>
            </p:pic>
          </p:grpSp>
          <p:pic>
            <p:nvPicPr>
              <p:cNvPr id="6" name="Picture 5">
                <a:extLst>
                  <a:ext uri="{FF2B5EF4-FFF2-40B4-BE49-F238E27FC236}">
                    <a16:creationId xmlns:a16="http://schemas.microsoft.com/office/drawing/2014/main" id="{9C5A98AE-B8E2-59BF-CA8E-8542B85BDC9A}"/>
                  </a:ext>
                </a:extLst>
              </p:cNvPr>
              <p:cNvPicPr>
                <a:picLocks noChangeAspect="1"/>
              </p:cNvPicPr>
              <p:nvPr/>
            </p:nvPicPr>
            <p:blipFill>
              <a:blip r:embed="rId4"/>
              <a:stretch>
                <a:fillRect/>
              </a:stretch>
            </p:blipFill>
            <p:spPr>
              <a:xfrm>
                <a:off x="0" y="3182679"/>
                <a:ext cx="9144000" cy="1923899"/>
              </a:xfrm>
              <a:prstGeom prst="rect">
                <a:avLst/>
              </a:prstGeom>
            </p:spPr>
          </p:pic>
        </p:grpSp>
        <p:pic>
          <p:nvPicPr>
            <p:cNvPr id="5" name="Picture 4">
              <a:extLst>
                <a:ext uri="{FF2B5EF4-FFF2-40B4-BE49-F238E27FC236}">
                  <a16:creationId xmlns:a16="http://schemas.microsoft.com/office/drawing/2014/main" id="{AFE0E610-F77C-A8C2-3DE9-4227F6BF223B}"/>
                </a:ext>
              </a:extLst>
            </p:cNvPr>
            <p:cNvPicPr>
              <a:picLocks noChangeAspect="1"/>
            </p:cNvPicPr>
            <p:nvPr/>
          </p:nvPicPr>
          <p:blipFill>
            <a:blip r:embed="rId5"/>
            <a:stretch>
              <a:fillRect/>
            </a:stretch>
          </p:blipFill>
          <p:spPr>
            <a:xfrm>
              <a:off x="-1588" y="4243572"/>
              <a:ext cx="12195175" cy="2579834"/>
            </a:xfrm>
            <a:prstGeom prst="rect">
              <a:avLst/>
            </a:prstGeom>
          </p:spPr>
        </p:pic>
      </p:grpSp>
    </p:spTree>
    <p:extLst>
      <p:ext uri="{BB962C8B-B14F-4D97-AF65-F5344CB8AC3E}">
        <p14:creationId xmlns:p14="http://schemas.microsoft.com/office/powerpoint/2010/main" val="1328211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86"/>
        <p:cNvGrpSpPr/>
        <p:nvPr/>
      </p:nvGrpSpPr>
      <p:grpSpPr>
        <a:xfrm>
          <a:off x="0" y="0"/>
          <a:ext cx="0" cy="0"/>
          <a:chOff x="0" y="0"/>
          <a:chExt cx="0" cy="0"/>
        </a:xfrm>
      </p:grpSpPr>
      <p:grpSp>
        <p:nvGrpSpPr>
          <p:cNvPr id="2287" name="Google Shape;2287;p20"/>
          <p:cNvGrpSpPr/>
          <p:nvPr/>
        </p:nvGrpSpPr>
        <p:grpSpPr>
          <a:xfrm>
            <a:off x="564288" y="940466"/>
            <a:ext cx="11063424" cy="4977067"/>
            <a:chOff x="71406" y="466216"/>
            <a:chExt cx="9140756" cy="4677302"/>
          </a:xfrm>
        </p:grpSpPr>
        <p:sp>
          <p:nvSpPr>
            <p:cNvPr id="2288" name="Google Shape;2288;p20"/>
            <p:cNvSpPr/>
            <p:nvPr/>
          </p:nvSpPr>
          <p:spPr>
            <a:xfrm>
              <a:off x="3922348" y="3277459"/>
              <a:ext cx="1288122" cy="1323371"/>
            </a:xfrm>
            <a:prstGeom prst="ellipse">
              <a:avLst/>
            </a:prstGeom>
            <a:gradFill>
              <a:gsLst>
                <a:gs pos="0">
                  <a:srgbClr val="EDF1F2"/>
                </a:gs>
                <a:gs pos="50000">
                  <a:srgbClr val="EFF3F4"/>
                </a:gs>
                <a:gs pos="100000">
                  <a:srgbClr val="F2F6F7"/>
                </a:gs>
              </a:gsLst>
              <a:path path="circle">
                <a:fillToRect r="100000" b="100000"/>
              </a:path>
              <a:tileRect l="-100000" t="-100000"/>
            </a:gradFill>
            <a:ln>
              <a:noFill/>
            </a:ln>
            <a:effectLst>
              <a:outerShdw blurRad="482600" dist="38100" dir="2700000" sx="126000" sy="126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nvGrpSpPr>
            <p:cNvPr id="2289" name="Google Shape;2289;p20"/>
            <p:cNvGrpSpPr/>
            <p:nvPr/>
          </p:nvGrpSpPr>
          <p:grpSpPr>
            <a:xfrm>
              <a:off x="3510411" y="2911083"/>
              <a:ext cx="1838397" cy="1838399"/>
              <a:chOff x="1562101" y="209332"/>
              <a:chExt cx="4851400" cy="4851400"/>
            </a:xfrm>
          </p:grpSpPr>
          <p:sp>
            <p:nvSpPr>
              <p:cNvPr id="2290" name="Google Shape;2290;p20"/>
              <p:cNvSpPr/>
              <p:nvPr/>
            </p:nvSpPr>
            <p:spPr>
              <a:xfrm>
                <a:off x="1562101" y="209332"/>
                <a:ext cx="4851400" cy="4851400"/>
              </a:xfrm>
              <a:prstGeom prst="ellipse">
                <a:avLst/>
              </a:prstGeom>
              <a:gradFill>
                <a:gsLst>
                  <a:gs pos="0">
                    <a:srgbClr val="FDFEFF"/>
                  </a:gs>
                  <a:gs pos="33000">
                    <a:srgbClr val="FDFEFF"/>
                  </a:gs>
                  <a:gs pos="69000">
                    <a:srgbClr val="DDDDDE"/>
                  </a:gs>
                  <a:gs pos="86000">
                    <a:srgbClr val="A5A5A5"/>
                  </a:gs>
                  <a:gs pos="100000">
                    <a:srgbClr val="A5A5A5"/>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2291" name="Google Shape;2291;p20"/>
              <p:cNvSpPr/>
              <p:nvPr/>
            </p:nvSpPr>
            <p:spPr>
              <a:xfrm>
                <a:off x="1651767" y="322824"/>
                <a:ext cx="4663441" cy="4663441"/>
              </a:xfrm>
              <a:prstGeom prst="ellipse">
                <a:avLst/>
              </a:prstGeom>
              <a:gradFill>
                <a:gsLst>
                  <a:gs pos="0">
                    <a:srgbClr val="EDF1F2"/>
                  </a:gs>
                  <a:gs pos="50000">
                    <a:srgbClr val="EFF3F4"/>
                  </a:gs>
                  <a:gs pos="100000">
                    <a:srgbClr val="F2F6F7"/>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sp>
          <p:nvSpPr>
            <p:cNvPr id="2292" name="Google Shape;2292;p20"/>
            <p:cNvSpPr/>
            <p:nvPr/>
          </p:nvSpPr>
          <p:spPr>
            <a:xfrm rot="-485899">
              <a:off x="1841596" y="3042457"/>
              <a:ext cx="1142969" cy="1055864"/>
            </a:xfrm>
            <a:custGeom>
              <a:avLst/>
              <a:gdLst/>
              <a:ahLst/>
              <a:cxnLst/>
              <a:rect l="l" t="t" r="r" b="b"/>
              <a:pathLst>
                <a:path w="1828751" h="1689381" extrusionOk="0">
                  <a:moveTo>
                    <a:pt x="113289" y="422415"/>
                  </a:moveTo>
                  <a:cubicBezTo>
                    <a:pt x="346505" y="18473"/>
                    <a:pt x="863023" y="-119927"/>
                    <a:pt x="1266965" y="113289"/>
                  </a:cubicBezTo>
                  <a:cubicBezTo>
                    <a:pt x="1569922" y="288201"/>
                    <a:pt x="1723511" y="622471"/>
                    <a:pt x="1682983" y="949086"/>
                  </a:cubicBezTo>
                  <a:lnTo>
                    <a:pt x="1656191" y="1067447"/>
                  </a:lnTo>
                  <a:lnTo>
                    <a:pt x="1828751" y="1364964"/>
                  </a:lnTo>
                  <a:lnTo>
                    <a:pt x="1508810" y="1364964"/>
                  </a:lnTo>
                  <a:lnTo>
                    <a:pt x="1476130" y="1405789"/>
                  </a:lnTo>
                  <a:cubicBezTo>
                    <a:pt x="1215505" y="1699701"/>
                    <a:pt x="775865" y="1780156"/>
                    <a:pt x="422415" y="1576092"/>
                  </a:cubicBezTo>
                  <a:cubicBezTo>
                    <a:pt x="18473" y="1342876"/>
                    <a:pt x="-119927" y="826357"/>
                    <a:pt x="113289" y="422415"/>
                  </a:cubicBezTo>
                  <a:close/>
                </a:path>
              </a:pathLst>
            </a:custGeom>
            <a:solidFill>
              <a:srgbClr val="D149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2293" name="Google Shape;2293;p20"/>
            <p:cNvSpPr/>
            <p:nvPr/>
          </p:nvSpPr>
          <p:spPr>
            <a:xfrm>
              <a:off x="2108544" y="3288544"/>
              <a:ext cx="563685" cy="563686"/>
            </a:xfrm>
            <a:prstGeom prst="ellipse">
              <a:avLst/>
            </a:prstGeom>
            <a:gradFill>
              <a:gsLst>
                <a:gs pos="0">
                  <a:srgbClr val="FDFEFF"/>
                </a:gs>
                <a:gs pos="33000">
                  <a:srgbClr val="FDFEFF"/>
                </a:gs>
                <a:gs pos="69000">
                  <a:srgbClr val="DDDDDE"/>
                </a:gs>
                <a:gs pos="86000">
                  <a:srgbClr val="A5A5A5"/>
                </a:gs>
                <a:gs pos="100000">
                  <a:srgbClr val="A5A5A5"/>
                </a:gs>
              </a:gsLst>
              <a:path path="circle">
                <a:fillToRect r="100000" b="100000"/>
              </a:path>
              <a:tileRect l="-100000" t="-100000"/>
            </a:gradFill>
            <a:ln>
              <a:noFill/>
            </a:ln>
            <a:effectLst>
              <a:outerShdw blurRad="127000" dist="38100" dir="2700000" sx="121000" sy="121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nvGrpSpPr>
            <p:cNvPr id="2294" name="Google Shape;2294;p20"/>
            <p:cNvGrpSpPr/>
            <p:nvPr/>
          </p:nvGrpSpPr>
          <p:grpSpPr>
            <a:xfrm>
              <a:off x="2034545" y="3237781"/>
              <a:ext cx="665207" cy="665208"/>
              <a:chOff x="1562101" y="209332"/>
              <a:chExt cx="4851400" cy="4851400"/>
            </a:xfrm>
          </p:grpSpPr>
          <p:sp>
            <p:nvSpPr>
              <p:cNvPr id="2295" name="Google Shape;2295;p20"/>
              <p:cNvSpPr/>
              <p:nvPr/>
            </p:nvSpPr>
            <p:spPr>
              <a:xfrm>
                <a:off x="1562101" y="209332"/>
                <a:ext cx="4851400" cy="4851400"/>
              </a:xfrm>
              <a:prstGeom prst="ellipse">
                <a:avLst/>
              </a:prstGeom>
              <a:gradFill>
                <a:gsLst>
                  <a:gs pos="0">
                    <a:srgbClr val="FDFEFF"/>
                  </a:gs>
                  <a:gs pos="33000">
                    <a:srgbClr val="FDFEFF"/>
                  </a:gs>
                  <a:gs pos="69000">
                    <a:srgbClr val="DDDDDE"/>
                  </a:gs>
                  <a:gs pos="86000">
                    <a:srgbClr val="A5A5A5"/>
                  </a:gs>
                  <a:gs pos="100000">
                    <a:srgbClr val="A5A5A5"/>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2296" name="Google Shape;2296;p20"/>
              <p:cNvSpPr/>
              <p:nvPr/>
            </p:nvSpPr>
            <p:spPr>
              <a:xfrm>
                <a:off x="1651767" y="322824"/>
                <a:ext cx="4663440" cy="4663440"/>
              </a:xfrm>
              <a:prstGeom prst="ellipse">
                <a:avLst/>
              </a:prstGeom>
              <a:gradFill>
                <a:gsLst>
                  <a:gs pos="0">
                    <a:srgbClr val="EDF1F2"/>
                  </a:gs>
                  <a:gs pos="50000">
                    <a:srgbClr val="EFF3F4"/>
                  </a:gs>
                  <a:gs pos="100000">
                    <a:srgbClr val="F2F6F7"/>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sp>
          <p:nvSpPr>
            <p:cNvPr id="2297" name="Google Shape;2297;p20"/>
            <p:cNvSpPr txBox="1"/>
            <p:nvPr/>
          </p:nvSpPr>
          <p:spPr>
            <a:xfrm>
              <a:off x="71406" y="2749194"/>
              <a:ext cx="2068269" cy="840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99" b="1">
                  <a:solidFill>
                    <a:srgbClr val="C00000"/>
                  </a:solidFill>
                  <a:latin typeface="Calibri"/>
                  <a:ea typeface="Calibri"/>
                  <a:cs typeface="Calibri"/>
                  <a:sym typeface="Calibri"/>
                </a:rPr>
                <a:t>e-PG Pathshala</a:t>
              </a:r>
              <a:endParaRPr sz="2799" b="1">
                <a:solidFill>
                  <a:srgbClr val="C00000"/>
                </a:solidFill>
                <a:latin typeface="Calibri"/>
                <a:ea typeface="Calibri"/>
                <a:cs typeface="Calibri"/>
                <a:sym typeface="Calibri"/>
              </a:endParaRPr>
            </a:p>
            <a:p>
              <a:pPr marL="0" marR="0" lvl="0" indent="0" algn="r" rtl="0">
                <a:spcBef>
                  <a:spcPts val="0"/>
                </a:spcBef>
                <a:spcAft>
                  <a:spcPts val="0"/>
                </a:spcAft>
                <a:buNone/>
              </a:pPr>
              <a:endParaRPr sz="2799" b="1">
                <a:solidFill>
                  <a:srgbClr val="37818E"/>
                </a:solidFill>
                <a:latin typeface="Calibri"/>
                <a:ea typeface="Calibri"/>
                <a:cs typeface="Calibri"/>
                <a:sym typeface="Calibri"/>
              </a:endParaRPr>
            </a:p>
          </p:txBody>
        </p:sp>
        <p:sp>
          <p:nvSpPr>
            <p:cNvPr id="2298" name="Google Shape;2298;p20"/>
            <p:cNvSpPr txBox="1"/>
            <p:nvPr/>
          </p:nvSpPr>
          <p:spPr>
            <a:xfrm>
              <a:off x="3478986" y="3446069"/>
              <a:ext cx="1978667" cy="51506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199" b="1">
                  <a:solidFill>
                    <a:srgbClr val="C00000"/>
                  </a:solidFill>
                  <a:latin typeface="Calibri"/>
                  <a:ea typeface="Calibri"/>
                  <a:cs typeface="Calibri"/>
                  <a:sym typeface="Calibri"/>
                </a:rPr>
                <a:t>e-Learning </a:t>
              </a:r>
              <a:endParaRPr sz="3199" b="1">
                <a:solidFill>
                  <a:srgbClr val="C00000"/>
                </a:solidFill>
                <a:latin typeface="Calibri"/>
                <a:ea typeface="Calibri"/>
                <a:cs typeface="Calibri"/>
                <a:sym typeface="Calibri"/>
              </a:endParaRPr>
            </a:p>
          </p:txBody>
        </p:sp>
        <p:sp>
          <p:nvSpPr>
            <p:cNvPr id="2299" name="Google Shape;2299;p20"/>
            <p:cNvSpPr/>
            <p:nvPr/>
          </p:nvSpPr>
          <p:spPr>
            <a:xfrm>
              <a:off x="3187303" y="2643041"/>
              <a:ext cx="2500477" cy="2500477"/>
            </a:xfrm>
            <a:prstGeom prst="arc">
              <a:avLst>
                <a:gd name="adj1" fmla="val 10850491"/>
                <a:gd name="adj2" fmla="val 0"/>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000000"/>
                </a:solidFill>
                <a:latin typeface="Calibri"/>
                <a:ea typeface="Calibri"/>
                <a:cs typeface="Calibri"/>
                <a:sym typeface="Calibri"/>
              </a:endParaRPr>
            </a:p>
          </p:txBody>
        </p:sp>
        <p:grpSp>
          <p:nvGrpSpPr>
            <p:cNvPr id="2300" name="Google Shape;2300;p20"/>
            <p:cNvGrpSpPr/>
            <p:nvPr/>
          </p:nvGrpSpPr>
          <p:grpSpPr>
            <a:xfrm>
              <a:off x="3076445" y="3701176"/>
              <a:ext cx="204126" cy="204126"/>
              <a:chOff x="3246286" y="608271"/>
              <a:chExt cx="214976" cy="214976"/>
            </a:xfrm>
          </p:grpSpPr>
          <p:sp>
            <p:nvSpPr>
              <p:cNvPr id="2301" name="Google Shape;2301;p20"/>
              <p:cNvSpPr/>
              <p:nvPr/>
            </p:nvSpPr>
            <p:spPr>
              <a:xfrm>
                <a:off x="3246286" y="608271"/>
                <a:ext cx="214976" cy="214976"/>
              </a:xfrm>
              <a:prstGeom prst="ellipse">
                <a:avLst/>
              </a:prstGeom>
              <a:solidFill>
                <a:schemeClr val="lt1"/>
              </a:solidFill>
              <a:ln w="28575" cap="flat" cmpd="sng">
                <a:solidFill>
                  <a:srgbClr val="3781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BBC0C4"/>
                  </a:solidFill>
                  <a:latin typeface="Calibri"/>
                  <a:ea typeface="Calibri"/>
                  <a:cs typeface="Calibri"/>
                  <a:sym typeface="Calibri"/>
                </a:endParaRPr>
              </a:p>
            </p:txBody>
          </p:sp>
          <p:sp>
            <p:nvSpPr>
              <p:cNvPr id="2302" name="Google Shape;2302;p20"/>
              <p:cNvSpPr/>
              <p:nvPr/>
            </p:nvSpPr>
            <p:spPr>
              <a:xfrm>
                <a:off x="3294503" y="654322"/>
                <a:ext cx="119734" cy="119734"/>
              </a:xfrm>
              <a:prstGeom prst="ellipse">
                <a:avLst/>
              </a:prstGeom>
              <a:solidFill>
                <a:schemeClr val="lt1"/>
              </a:solidFill>
              <a:ln w="12700" cap="flat" cmpd="sng">
                <a:solidFill>
                  <a:srgbClr val="3781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BBC0C4"/>
                  </a:solidFill>
                  <a:latin typeface="Calibri"/>
                  <a:ea typeface="Calibri"/>
                  <a:cs typeface="Calibri"/>
                  <a:sym typeface="Calibri"/>
                </a:endParaRPr>
              </a:p>
            </p:txBody>
          </p:sp>
        </p:grpSp>
        <p:sp>
          <p:nvSpPr>
            <p:cNvPr id="2303" name="Google Shape;2303;p20"/>
            <p:cNvSpPr/>
            <p:nvPr/>
          </p:nvSpPr>
          <p:spPr>
            <a:xfrm rot="1464851">
              <a:off x="2818468" y="1562372"/>
              <a:ext cx="1142969" cy="1055864"/>
            </a:xfrm>
            <a:custGeom>
              <a:avLst/>
              <a:gdLst/>
              <a:ahLst/>
              <a:cxnLst/>
              <a:rect l="l" t="t" r="r" b="b"/>
              <a:pathLst>
                <a:path w="1828751" h="1689381" extrusionOk="0">
                  <a:moveTo>
                    <a:pt x="113289" y="422415"/>
                  </a:moveTo>
                  <a:cubicBezTo>
                    <a:pt x="346505" y="18473"/>
                    <a:pt x="863023" y="-119927"/>
                    <a:pt x="1266965" y="113289"/>
                  </a:cubicBezTo>
                  <a:cubicBezTo>
                    <a:pt x="1569922" y="288201"/>
                    <a:pt x="1723511" y="622471"/>
                    <a:pt x="1682983" y="949086"/>
                  </a:cubicBezTo>
                  <a:lnTo>
                    <a:pt x="1656191" y="1067447"/>
                  </a:lnTo>
                  <a:lnTo>
                    <a:pt x="1828751" y="1364964"/>
                  </a:lnTo>
                  <a:lnTo>
                    <a:pt x="1508810" y="1364964"/>
                  </a:lnTo>
                  <a:lnTo>
                    <a:pt x="1476130" y="1405789"/>
                  </a:lnTo>
                  <a:cubicBezTo>
                    <a:pt x="1215505" y="1699701"/>
                    <a:pt x="775865" y="1780156"/>
                    <a:pt x="422415" y="1576092"/>
                  </a:cubicBezTo>
                  <a:cubicBezTo>
                    <a:pt x="18473" y="1342876"/>
                    <a:pt x="-119927" y="826357"/>
                    <a:pt x="113289" y="422415"/>
                  </a:cubicBezTo>
                  <a:close/>
                </a:path>
              </a:pathLst>
            </a:custGeom>
            <a:solidFill>
              <a:srgbClr val="D969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2304" name="Google Shape;2304;p20"/>
            <p:cNvSpPr/>
            <p:nvPr/>
          </p:nvSpPr>
          <p:spPr>
            <a:xfrm rot="203593">
              <a:off x="3081773" y="1784011"/>
              <a:ext cx="563685" cy="563686"/>
            </a:xfrm>
            <a:prstGeom prst="ellipse">
              <a:avLst/>
            </a:prstGeom>
            <a:gradFill>
              <a:gsLst>
                <a:gs pos="0">
                  <a:srgbClr val="FDFEFF"/>
                </a:gs>
                <a:gs pos="33000">
                  <a:srgbClr val="FDFEFF"/>
                </a:gs>
                <a:gs pos="69000">
                  <a:srgbClr val="DDDDDE"/>
                </a:gs>
                <a:gs pos="86000">
                  <a:srgbClr val="A5A5A5"/>
                </a:gs>
                <a:gs pos="100000">
                  <a:srgbClr val="A5A5A5"/>
                </a:gs>
              </a:gsLst>
              <a:path path="circle">
                <a:fillToRect r="100000" b="100000"/>
              </a:path>
              <a:tileRect l="-100000" t="-100000"/>
            </a:gradFill>
            <a:ln>
              <a:noFill/>
            </a:ln>
            <a:effectLst>
              <a:outerShdw blurRad="127000" dist="38100" dir="2700000" sx="121000" sy="121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nvGrpSpPr>
            <p:cNvPr id="2305" name="Google Shape;2305;p20"/>
            <p:cNvGrpSpPr/>
            <p:nvPr/>
          </p:nvGrpSpPr>
          <p:grpSpPr>
            <a:xfrm rot="203593">
              <a:off x="3007774" y="1733249"/>
              <a:ext cx="665207" cy="665208"/>
              <a:chOff x="1562101" y="209332"/>
              <a:chExt cx="4851400" cy="4851400"/>
            </a:xfrm>
          </p:grpSpPr>
          <p:sp>
            <p:nvSpPr>
              <p:cNvPr id="2306" name="Google Shape;2306;p20"/>
              <p:cNvSpPr/>
              <p:nvPr/>
            </p:nvSpPr>
            <p:spPr>
              <a:xfrm>
                <a:off x="1562101" y="209332"/>
                <a:ext cx="4851400" cy="4851400"/>
              </a:xfrm>
              <a:prstGeom prst="ellipse">
                <a:avLst/>
              </a:prstGeom>
              <a:gradFill>
                <a:gsLst>
                  <a:gs pos="0">
                    <a:srgbClr val="FDFEFF"/>
                  </a:gs>
                  <a:gs pos="33000">
                    <a:srgbClr val="FDFEFF"/>
                  </a:gs>
                  <a:gs pos="69000">
                    <a:srgbClr val="DDDDDE"/>
                  </a:gs>
                  <a:gs pos="86000">
                    <a:srgbClr val="A5A5A5"/>
                  </a:gs>
                  <a:gs pos="100000">
                    <a:srgbClr val="A5A5A5"/>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2307" name="Google Shape;2307;p20"/>
              <p:cNvSpPr/>
              <p:nvPr/>
            </p:nvSpPr>
            <p:spPr>
              <a:xfrm>
                <a:off x="1651767" y="322824"/>
                <a:ext cx="4663440" cy="4663440"/>
              </a:xfrm>
              <a:prstGeom prst="ellipse">
                <a:avLst/>
              </a:prstGeom>
              <a:gradFill>
                <a:gsLst>
                  <a:gs pos="0">
                    <a:srgbClr val="EDF1F2"/>
                  </a:gs>
                  <a:gs pos="50000">
                    <a:srgbClr val="EFF3F4"/>
                  </a:gs>
                  <a:gs pos="100000">
                    <a:srgbClr val="F2F6F7"/>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grpSp>
          <p:nvGrpSpPr>
            <p:cNvPr id="2308" name="Google Shape;2308;p20"/>
            <p:cNvGrpSpPr/>
            <p:nvPr/>
          </p:nvGrpSpPr>
          <p:grpSpPr>
            <a:xfrm>
              <a:off x="3769317" y="2644180"/>
              <a:ext cx="204126" cy="204126"/>
              <a:chOff x="3246286" y="608271"/>
              <a:chExt cx="214976" cy="214976"/>
            </a:xfrm>
          </p:grpSpPr>
          <p:sp>
            <p:nvSpPr>
              <p:cNvPr id="2309" name="Google Shape;2309;p20"/>
              <p:cNvSpPr/>
              <p:nvPr/>
            </p:nvSpPr>
            <p:spPr>
              <a:xfrm>
                <a:off x="3246286" y="608271"/>
                <a:ext cx="214976" cy="214976"/>
              </a:xfrm>
              <a:prstGeom prst="ellipse">
                <a:avLst/>
              </a:prstGeom>
              <a:solidFill>
                <a:schemeClr val="lt1"/>
              </a:solidFill>
              <a:ln w="28575" cap="flat" cmpd="sng">
                <a:solidFill>
                  <a:srgbClr val="2835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000000"/>
                  </a:solidFill>
                  <a:latin typeface="Calibri"/>
                  <a:ea typeface="Calibri"/>
                  <a:cs typeface="Calibri"/>
                  <a:sym typeface="Calibri"/>
                </a:endParaRPr>
              </a:p>
            </p:txBody>
          </p:sp>
          <p:sp>
            <p:nvSpPr>
              <p:cNvPr id="2310" name="Google Shape;2310;p20"/>
              <p:cNvSpPr/>
              <p:nvPr/>
            </p:nvSpPr>
            <p:spPr>
              <a:xfrm>
                <a:off x="3293414" y="654322"/>
                <a:ext cx="119734" cy="119734"/>
              </a:xfrm>
              <a:prstGeom prst="ellipse">
                <a:avLst/>
              </a:prstGeom>
              <a:solidFill>
                <a:schemeClr val="lt1"/>
              </a:solidFill>
              <a:ln w="12700" cap="flat" cmpd="sng">
                <a:solidFill>
                  <a:srgbClr val="2835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sp>
          <p:nvSpPr>
            <p:cNvPr id="2311" name="Google Shape;2311;p20"/>
            <p:cNvSpPr/>
            <p:nvPr/>
          </p:nvSpPr>
          <p:spPr>
            <a:xfrm rot="5400000">
              <a:off x="4802411" y="1526928"/>
              <a:ext cx="1142969" cy="1055864"/>
            </a:xfrm>
            <a:custGeom>
              <a:avLst/>
              <a:gdLst/>
              <a:ahLst/>
              <a:cxnLst/>
              <a:rect l="l" t="t" r="r" b="b"/>
              <a:pathLst>
                <a:path w="1828751" h="1689381" extrusionOk="0">
                  <a:moveTo>
                    <a:pt x="113289" y="422415"/>
                  </a:moveTo>
                  <a:cubicBezTo>
                    <a:pt x="346505" y="18473"/>
                    <a:pt x="863023" y="-119927"/>
                    <a:pt x="1266965" y="113289"/>
                  </a:cubicBezTo>
                  <a:cubicBezTo>
                    <a:pt x="1569922" y="288201"/>
                    <a:pt x="1723511" y="622471"/>
                    <a:pt x="1682983" y="949086"/>
                  </a:cubicBezTo>
                  <a:lnTo>
                    <a:pt x="1656191" y="1067447"/>
                  </a:lnTo>
                  <a:lnTo>
                    <a:pt x="1828751" y="1364964"/>
                  </a:lnTo>
                  <a:lnTo>
                    <a:pt x="1508810" y="1364964"/>
                  </a:lnTo>
                  <a:lnTo>
                    <a:pt x="1476130" y="1405789"/>
                  </a:lnTo>
                  <a:cubicBezTo>
                    <a:pt x="1215505" y="1699701"/>
                    <a:pt x="775865" y="1780156"/>
                    <a:pt x="422415" y="1576092"/>
                  </a:cubicBezTo>
                  <a:cubicBezTo>
                    <a:pt x="18473" y="1342876"/>
                    <a:pt x="-119927" y="826357"/>
                    <a:pt x="113289" y="4224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2312" name="Google Shape;2312;p20"/>
            <p:cNvSpPr/>
            <p:nvPr/>
          </p:nvSpPr>
          <p:spPr>
            <a:xfrm rot="4138742">
              <a:off x="5065715" y="1748567"/>
              <a:ext cx="563685" cy="563686"/>
            </a:xfrm>
            <a:prstGeom prst="ellipse">
              <a:avLst/>
            </a:prstGeom>
            <a:gradFill>
              <a:gsLst>
                <a:gs pos="0">
                  <a:srgbClr val="FDFEFF"/>
                </a:gs>
                <a:gs pos="33000">
                  <a:srgbClr val="FDFEFF"/>
                </a:gs>
                <a:gs pos="69000">
                  <a:srgbClr val="DDDDDE"/>
                </a:gs>
                <a:gs pos="86000">
                  <a:srgbClr val="A5A5A5"/>
                </a:gs>
                <a:gs pos="100000">
                  <a:srgbClr val="A5A5A5"/>
                </a:gs>
              </a:gsLst>
              <a:path path="circle">
                <a:fillToRect r="100000" b="100000"/>
              </a:path>
              <a:tileRect l="-100000" t="-100000"/>
            </a:gradFill>
            <a:ln>
              <a:noFill/>
            </a:ln>
            <a:effectLst>
              <a:outerShdw blurRad="127000" dist="38100" dir="2700000" sx="121000" sy="121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nvGrpSpPr>
            <p:cNvPr id="2313" name="Google Shape;2313;p20"/>
            <p:cNvGrpSpPr/>
            <p:nvPr/>
          </p:nvGrpSpPr>
          <p:grpSpPr>
            <a:xfrm rot="4138742">
              <a:off x="5015557" y="1674730"/>
              <a:ext cx="665207" cy="665208"/>
              <a:chOff x="1562101" y="209332"/>
              <a:chExt cx="4851400" cy="4851400"/>
            </a:xfrm>
          </p:grpSpPr>
          <p:sp>
            <p:nvSpPr>
              <p:cNvPr id="2314" name="Google Shape;2314;p20"/>
              <p:cNvSpPr/>
              <p:nvPr/>
            </p:nvSpPr>
            <p:spPr>
              <a:xfrm>
                <a:off x="1562101" y="209332"/>
                <a:ext cx="4851400" cy="4851400"/>
              </a:xfrm>
              <a:prstGeom prst="ellipse">
                <a:avLst/>
              </a:prstGeom>
              <a:gradFill>
                <a:gsLst>
                  <a:gs pos="0">
                    <a:srgbClr val="FDFEFF"/>
                  </a:gs>
                  <a:gs pos="33000">
                    <a:srgbClr val="FDFEFF"/>
                  </a:gs>
                  <a:gs pos="69000">
                    <a:srgbClr val="DDDDDE"/>
                  </a:gs>
                  <a:gs pos="86000">
                    <a:srgbClr val="A5A5A5"/>
                  </a:gs>
                  <a:gs pos="100000">
                    <a:srgbClr val="A5A5A5"/>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2315" name="Google Shape;2315;p20"/>
              <p:cNvSpPr/>
              <p:nvPr/>
            </p:nvSpPr>
            <p:spPr>
              <a:xfrm>
                <a:off x="1651767" y="322824"/>
                <a:ext cx="4663440" cy="4663440"/>
              </a:xfrm>
              <a:prstGeom prst="ellipse">
                <a:avLst/>
              </a:prstGeom>
              <a:gradFill>
                <a:gsLst>
                  <a:gs pos="0">
                    <a:srgbClr val="EDF1F2"/>
                  </a:gs>
                  <a:gs pos="50000">
                    <a:srgbClr val="EFF3F4"/>
                  </a:gs>
                  <a:gs pos="100000">
                    <a:srgbClr val="F2F6F7"/>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grpSp>
          <p:nvGrpSpPr>
            <p:cNvPr id="2316" name="Google Shape;2316;p20"/>
            <p:cNvGrpSpPr/>
            <p:nvPr/>
          </p:nvGrpSpPr>
          <p:grpSpPr>
            <a:xfrm>
              <a:off x="4869381" y="2650629"/>
              <a:ext cx="204126" cy="204126"/>
              <a:chOff x="3246286" y="608271"/>
              <a:chExt cx="214976" cy="214976"/>
            </a:xfrm>
          </p:grpSpPr>
          <p:sp>
            <p:nvSpPr>
              <p:cNvPr id="2317" name="Google Shape;2317;p20"/>
              <p:cNvSpPr/>
              <p:nvPr/>
            </p:nvSpPr>
            <p:spPr>
              <a:xfrm>
                <a:off x="3246286" y="608271"/>
                <a:ext cx="214976" cy="214976"/>
              </a:xfrm>
              <a:prstGeom prst="ellipse">
                <a:avLst/>
              </a:prstGeom>
              <a:solidFill>
                <a:schemeClr val="lt1"/>
              </a:solidFill>
              <a:ln w="28575" cap="flat" cmpd="sng">
                <a:solidFill>
                  <a:srgbClr val="01AF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000000"/>
                  </a:solidFill>
                  <a:latin typeface="Calibri"/>
                  <a:ea typeface="Calibri"/>
                  <a:cs typeface="Calibri"/>
                  <a:sym typeface="Calibri"/>
                </a:endParaRPr>
              </a:p>
            </p:txBody>
          </p:sp>
          <p:sp>
            <p:nvSpPr>
              <p:cNvPr id="2318" name="Google Shape;2318;p20"/>
              <p:cNvSpPr/>
              <p:nvPr/>
            </p:nvSpPr>
            <p:spPr>
              <a:xfrm>
                <a:off x="3294503" y="654322"/>
                <a:ext cx="119734" cy="119734"/>
              </a:xfrm>
              <a:prstGeom prst="ellipse">
                <a:avLst/>
              </a:prstGeom>
              <a:solidFill>
                <a:schemeClr val="lt1"/>
              </a:solidFill>
              <a:ln w="12700" cap="flat" cmpd="sng">
                <a:solidFill>
                  <a:srgbClr val="01AF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sp>
          <p:nvSpPr>
            <p:cNvPr id="2319" name="Google Shape;2319;p20"/>
            <p:cNvSpPr/>
            <p:nvPr/>
          </p:nvSpPr>
          <p:spPr>
            <a:xfrm rot="7625702">
              <a:off x="5872315" y="3017151"/>
              <a:ext cx="1142969" cy="1055864"/>
            </a:xfrm>
            <a:custGeom>
              <a:avLst/>
              <a:gdLst/>
              <a:ahLst/>
              <a:cxnLst/>
              <a:rect l="l" t="t" r="r" b="b"/>
              <a:pathLst>
                <a:path w="1828751" h="1689381" extrusionOk="0">
                  <a:moveTo>
                    <a:pt x="113289" y="422415"/>
                  </a:moveTo>
                  <a:cubicBezTo>
                    <a:pt x="346505" y="18473"/>
                    <a:pt x="863023" y="-119927"/>
                    <a:pt x="1266965" y="113289"/>
                  </a:cubicBezTo>
                  <a:cubicBezTo>
                    <a:pt x="1569922" y="288201"/>
                    <a:pt x="1723511" y="622471"/>
                    <a:pt x="1682983" y="949086"/>
                  </a:cubicBezTo>
                  <a:lnTo>
                    <a:pt x="1656191" y="1067447"/>
                  </a:lnTo>
                  <a:lnTo>
                    <a:pt x="1828751" y="1364964"/>
                  </a:lnTo>
                  <a:lnTo>
                    <a:pt x="1508810" y="1364964"/>
                  </a:lnTo>
                  <a:lnTo>
                    <a:pt x="1476130" y="1405789"/>
                  </a:lnTo>
                  <a:cubicBezTo>
                    <a:pt x="1215505" y="1699701"/>
                    <a:pt x="775865" y="1780156"/>
                    <a:pt x="422415" y="1576092"/>
                  </a:cubicBezTo>
                  <a:cubicBezTo>
                    <a:pt x="18473" y="1342876"/>
                    <a:pt x="-119927" y="826357"/>
                    <a:pt x="113289" y="422415"/>
                  </a:cubicBezTo>
                  <a:close/>
                </a:path>
              </a:pathLst>
            </a:custGeom>
            <a:solidFill>
              <a:srgbClr val="0F0F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2320" name="Google Shape;2320;p20"/>
            <p:cNvSpPr/>
            <p:nvPr/>
          </p:nvSpPr>
          <p:spPr>
            <a:xfrm rot="887994">
              <a:off x="6201190" y="3216561"/>
              <a:ext cx="563685" cy="563686"/>
            </a:xfrm>
            <a:prstGeom prst="ellipse">
              <a:avLst/>
            </a:prstGeom>
            <a:gradFill>
              <a:gsLst>
                <a:gs pos="0">
                  <a:srgbClr val="FDFEFF"/>
                </a:gs>
                <a:gs pos="33000">
                  <a:srgbClr val="FDFEFF"/>
                </a:gs>
                <a:gs pos="69000">
                  <a:srgbClr val="DDDDDE"/>
                </a:gs>
                <a:gs pos="86000">
                  <a:srgbClr val="A5A5A5"/>
                </a:gs>
                <a:gs pos="100000">
                  <a:srgbClr val="A5A5A5"/>
                </a:gs>
              </a:gsLst>
              <a:path path="circle">
                <a:fillToRect r="100000" b="100000"/>
              </a:path>
              <a:tileRect l="-100000" t="-100000"/>
            </a:gradFill>
            <a:ln>
              <a:noFill/>
            </a:ln>
            <a:effectLst>
              <a:outerShdw blurRad="127000" dist="38100" dir="2700000" sx="121000" sy="121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nvGrpSpPr>
            <p:cNvPr id="2321" name="Google Shape;2321;p20"/>
            <p:cNvGrpSpPr/>
            <p:nvPr/>
          </p:nvGrpSpPr>
          <p:grpSpPr>
            <a:xfrm rot="887994">
              <a:off x="6127191" y="3165799"/>
              <a:ext cx="665207" cy="665208"/>
              <a:chOff x="1562101" y="209332"/>
              <a:chExt cx="4851400" cy="4851400"/>
            </a:xfrm>
          </p:grpSpPr>
          <p:sp>
            <p:nvSpPr>
              <p:cNvPr id="2322" name="Google Shape;2322;p20"/>
              <p:cNvSpPr/>
              <p:nvPr/>
            </p:nvSpPr>
            <p:spPr>
              <a:xfrm>
                <a:off x="1562101" y="209332"/>
                <a:ext cx="4851400" cy="4851400"/>
              </a:xfrm>
              <a:prstGeom prst="ellipse">
                <a:avLst/>
              </a:prstGeom>
              <a:gradFill>
                <a:gsLst>
                  <a:gs pos="0">
                    <a:srgbClr val="FDFEFF"/>
                  </a:gs>
                  <a:gs pos="33000">
                    <a:srgbClr val="FDFEFF"/>
                  </a:gs>
                  <a:gs pos="69000">
                    <a:srgbClr val="DDDDDE"/>
                  </a:gs>
                  <a:gs pos="86000">
                    <a:srgbClr val="A5A5A5"/>
                  </a:gs>
                  <a:gs pos="100000">
                    <a:srgbClr val="A5A5A5"/>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sp>
            <p:nvSpPr>
              <p:cNvPr id="2323" name="Google Shape;2323;p20"/>
              <p:cNvSpPr/>
              <p:nvPr/>
            </p:nvSpPr>
            <p:spPr>
              <a:xfrm>
                <a:off x="1651767" y="322824"/>
                <a:ext cx="4663440" cy="4663440"/>
              </a:xfrm>
              <a:prstGeom prst="ellipse">
                <a:avLst/>
              </a:prstGeom>
              <a:gradFill>
                <a:gsLst>
                  <a:gs pos="0">
                    <a:srgbClr val="EDF1F2"/>
                  </a:gs>
                  <a:gs pos="50000">
                    <a:srgbClr val="EFF3F4"/>
                  </a:gs>
                  <a:gs pos="100000">
                    <a:srgbClr val="F2F6F7"/>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grpSp>
          <p:nvGrpSpPr>
            <p:cNvPr id="2324" name="Google Shape;2324;p20"/>
            <p:cNvGrpSpPr/>
            <p:nvPr/>
          </p:nvGrpSpPr>
          <p:grpSpPr>
            <a:xfrm>
              <a:off x="5591077" y="3696401"/>
              <a:ext cx="204126" cy="204126"/>
              <a:chOff x="3246286" y="608271"/>
              <a:chExt cx="214976" cy="214976"/>
            </a:xfrm>
          </p:grpSpPr>
          <p:sp>
            <p:nvSpPr>
              <p:cNvPr id="2325" name="Google Shape;2325;p20"/>
              <p:cNvSpPr/>
              <p:nvPr/>
            </p:nvSpPr>
            <p:spPr>
              <a:xfrm>
                <a:off x="3246286" y="608271"/>
                <a:ext cx="214976" cy="214976"/>
              </a:xfrm>
              <a:prstGeom prst="ellipse">
                <a:avLst/>
              </a:prstGeom>
              <a:solidFill>
                <a:schemeClr val="lt1"/>
              </a:solidFill>
              <a:ln w="28575" cap="flat" cmpd="sng">
                <a:solidFill>
                  <a:srgbClr val="6270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000000"/>
                  </a:solidFill>
                  <a:latin typeface="Calibri"/>
                  <a:ea typeface="Calibri"/>
                  <a:cs typeface="Calibri"/>
                  <a:sym typeface="Calibri"/>
                </a:endParaRPr>
              </a:p>
            </p:txBody>
          </p:sp>
          <p:sp>
            <p:nvSpPr>
              <p:cNvPr id="2326" name="Google Shape;2326;p20"/>
              <p:cNvSpPr/>
              <p:nvPr/>
            </p:nvSpPr>
            <p:spPr>
              <a:xfrm>
                <a:off x="3291368" y="652756"/>
                <a:ext cx="119734" cy="119734"/>
              </a:xfrm>
              <a:prstGeom prst="ellipse">
                <a:avLst/>
              </a:prstGeom>
              <a:solidFill>
                <a:schemeClr val="lt1"/>
              </a:solidFill>
              <a:ln w="12700" cap="flat" cmpd="sng">
                <a:solidFill>
                  <a:srgbClr val="6270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Calibri"/>
                  <a:ea typeface="Calibri"/>
                  <a:cs typeface="Calibri"/>
                  <a:sym typeface="Calibri"/>
                </a:endParaRPr>
              </a:p>
            </p:txBody>
          </p:sp>
        </p:grpSp>
        <p:sp>
          <p:nvSpPr>
            <p:cNvPr id="2327" name="Google Shape;2327;p20"/>
            <p:cNvSpPr txBox="1"/>
            <p:nvPr/>
          </p:nvSpPr>
          <p:spPr>
            <a:xfrm>
              <a:off x="5633884" y="466216"/>
              <a:ext cx="3169372" cy="15716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99" b="1" dirty="0">
                  <a:solidFill>
                    <a:srgbClr val="00B050"/>
                  </a:solidFill>
                  <a:latin typeface="Calibri"/>
                  <a:ea typeface="Calibri"/>
                  <a:cs typeface="Calibri"/>
                  <a:sym typeface="Calibri"/>
                </a:rPr>
                <a:t>SWAYAM</a:t>
              </a:r>
              <a:endParaRPr dirty="0">
                <a:solidFill>
                  <a:srgbClr val="00B050"/>
                </a:solidFill>
              </a:endParaRPr>
            </a:p>
            <a:p>
              <a:pPr marL="234876" marR="0" lvl="0" indent="-234876" algn="l" rtl="0">
                <a:spcBef>
                  <a:spcPts val="0"/>
                </a:spcBef>
                <a:spcAft>
                  <a:spcPts val="0"/>
                </a:spcAft>
                <a:buClr>
                  <a:srgbClr val="767D83"/>
                </a:buClr>
                <a:buSzPts val="1867"/>
                <a:buFont typeface="Noto Sans Symbols"/>
                <a:buChar char="▪"/>
              </a:pPr>
              <a:r>
                <a:rPr lang="en-US" sz="1867" dirty="0">
                  <a:solidFill>
                    <a:srgbClr val="000000"/>
                  </a:solidFill>
                  <a:latin typeface="Calibri"/>
                  <a:ea typeface="Calibri"/>
                  <a:cs typeface="Calibri"/>
                  <a:sym typeface="Calibri"/>
                </a:rPr>
                <a:t>Technical Coordination with UGC / CEC</a:t>
              </a:r>
              <a:endParaRPr dirty="0"/>
            </a:p>
            <a:p>
              <a:pPr marL="234876" marR="0" lvl="0" indent="-234876" algn="l" rtl="0">
                <a:spcBef>
                  <a:spcPts val="0"/>
                </a:spcBef>
                <a:spcAft>
                  <a:spcPts val="0"/>
                </a:spcAft>
                <a:buClr>
                  <a:srgbClr val="767D83"/>
                </a:buClr>
                <a:buSzPts val="1867"/>
                <a:buFont typeface="Noto Sans Symbols"/>
                <a:buChar char="▪"/>
              </a:pPr>
              <a:r>
                <a:rPr lang="en-US" sz="1867" dirty="0">
                  <a:solidFill>
                    <a:srgbClr val="000000"/>
                  </a:solidFill>
                  <a:latin typeface="Calibri"/>
                  <a:ea typeface="Calibri"/>
                  <a:cs typeface="Calibri"/>
                  <a:sym typeface="Calibri"/>
                </a:rPr>
                <a:t>Offering Courses (Research Ethics)</a:t>
              </a:r>
              <a:endParaRPr dirty="0"/>
            </a:p>
            <a:p>
              <a:pPr marL="234876" marR="0" lvl="0" indent="-234876" algn="l" rtl="0">
                <a:spcBef>
                  <a:spcPts val="0"/>
                </a:spcBef>
                <a:spcAft>
                  <a:spcPts val="0"/>
                </a:spcAft>
                <a:buClr>
                  <a:srgbClr val="767D83"/>
                </a:buClr>
                <a:buSzPts val="1867"/>
                <a:buFont typeface="Noto Sans Symbols"/>
                <a:buChar char="▪"/>
              </a:pPr>
              <a:r>
                <a:rPr lang="en-US" sz="1867" dirty="0">
                  <a:solidFill>
                    <a:srgbClr val="000000"/>
                  </a:solidFill>
                  <a:latin typeface="Calibri"/>
                  <a:ea typeface="Calibri"/>
                  <a:cs typeface="Calibri"/>
                  <a:sym typeface="Calibri"/>
                </a:rPr>
                <a:t>Archival of UG-PG courses </a:t>
              </a:r>
              <a:r>
                <a:rPr lang="en-US" sz="1400" dirty="0">
                  <a:solidFill>
                    <a:srgbClr val="000000"/>
                  </a:solidFill>
                  <a:latin typeface="Calibri"/>
                  <a:ea typeface="Calibri"/>
                  <a:cs typeface="Calibri"/>
                  <a:sym typeface="Calibri"/>
                </a:rPr>
                <a:t>(Non-tech)</a:t>
              </a:r>
              <a:endParaRPr sz="1867" dirty="0">
                <a:solidFill>
                  <a:srgbClr val="000000"/>
                </a:solidFill>
                <a:latin typeface="Calibri"/>
                <a:ea typeface="Calibri"/>
                <a:cs typeface="Calibri"/>
                <a:sym typeface="Calibri"/>
              </a:endParaRPr>
            </a:p>
          </p:txBody>
        </p:sp>
        <p:sp>
          <p:nvSpPr>
            <p:cNvPr id="2328" name="Google Shape;2328;p20"/>
            <p:cNvSpPr txBox="1"/>
            <p:nvPr/>
          </p:nvSpPr>
          <p:spPr>
            <a:xfrm>
              <a:off x="6696084" y="2627550"/>
              <a:ext cx="2516078" cy="4915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99" b="1" dirty="0">
                  <a:solidFill>
                    <a:srgbClr val="1A1C96"/>
                  </a:solidFill>
                  <a:latin typeface="Calibri"/>
                  <a:ea typeface="Calibri"/>
                  <a:cs typeface="Calibri"/>
                  <a:sym typeface="Calibri"/>
                </a:rPr>
                <a:t>SWAYAM </a:t>
              </a:r>
              <a:r>
                <a:rPr lang="en-US" sz="2799" b="1" dirty="0" err="1">
                  <a:solidFill>
                    <a:srgbClr val="1A1C96"/>
                  </a:solidFill>
                  <a:latin typeface="Calibri"/>
                  <a:ea typeface="Calibri"/>
                  <a:cs typeface="Calibri"/>
                  <a:sym typeface="Calibri"/>
                </a:rPr>
                <a:t>Prabha</a:t>
              </a:r>
              <a:endParaRPr dirty="0"/>
            </a:p>
          </p:txBody>
        </p:sp>
        <p:sp>
          <p:nvSpPr>
            <p:cNvPr id="2329" name="Google Shape;2329;p20"/>
            <p:cNvSpPr txBox="1"/>
            <p:nvPr/>
          </p:nvSpPr>
          <p:spPr>
            <a:xfrm>
              <a:off x="610103" y="939857"/>
              <a:ext cx="2906555" cy="7139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99" b="1">
                  <a:solidFill>
                    <a:srgbClr val="383A3C"/>
                  </a:solidFill>
                  <a:latin typeface="Calibri"/>
                  <a:ea typeface="Calibri"/>
                  <a:cs typeface="Calibri"/>
                  <a:sym typeface="Calibri"/>
                </a:rPr>
                <a:t>Vidya-Mitra</a:t>
              </a:r>
              <a:endParaRPr/>
            </a:p>
            <a:p>
              <a:pPr marL="234876" marR="0" lvl="0" indent="-234876" algn="l" rtl="0">
                <a:spcBef>
                  <a:spcPts val="0"/>
                </a:spcBef>
                <a:spcAft>
                  <a:spcPts val="0"/>
                </a:spcAft>
                <a:buClr>
                  <a:srgbClr val="383A3C"/>
                </a:buClr>
                <a:buSzPts val="1867"/>
                <a:buFont typeface="Noto Sans Symbols"/>
                <a:buChar char="▪"/>
              </a:pPr>
              <a:r>
                <a:rPr lang="en-US" sz="1867">
                  <a:solidFill>
                    <a:srgbClr val="000000"/>
                  </a:solidFill>
                  <a:latin typeface="Calibri"/>
                  <a:ea typeface="Calibri"/>
                  <a:cs typeface="Calibri"/>
                  <a:sym typeface="Calibri"/>
                </a:rPr>
                <a:t>Best OER 2018 Global Award</a:t>
              </a:r>
              <a:endParaRPr/>
            </a:p>
          </p:txBody>
        </p:sp>
        <p:pic>
          <p:nvPicPr>
            <p:cNvPr id="2330" name="Google Shape;2330;p20" descr="vidya.jpg"/>
            <p:cNvPicPr preferRelativeResize="0"/>
            <p:nvPr/>
          </p:nvPicPr>
          <p:blipFill rotWithShape="1">
            <a:blip r:embed="rId3">
              <a:alphaModFix/>
            </a:blip>
            <a:srcRect/>
            <a:stretch/>
          </p:blipFill>
          <p:spPr>
            <a:xfrm>
              <a:off x="3143240" y="1919612"/>
              <a:ext cx="428627" cy="357187"/>
            </a:xfrm>
            <a:prstGeom prst="rect">
              <a:avLst/>
            </a:prstGeom>
            <a:noFill/>
            <a:ln>
              <a:noFill/>
            </a:ln>
          </p:spPr>
        </p:pic>
        <p:pic>
          <p:nvPicPr>
            <p:cNvPr id="2331" name="Google Shape;2331;p20" descr="swayam.jpg"/>
            <p:cNvPicPr preferRelativeResize="0"/>
            <p:nvPr/>
          </p:nvPicPr>
          <p:blipFill rotWithShape="1">
            <a:blip r:embed="rId4">
              <a:alphaModFix/>
            </a:blip>
            <a:srcRect/>
            <a:stretch/>
          </p:blipFill>
          <p:spPr>
            <a:xfrm>
              <a:off x="5143504" y="1834166"/>
              <a:ext cx="428628" cy="344583"/>
            </a:xfrm>
            <a:prstGeom prst="rect">
              <a:avLst/>
            </a:prstGeom>
            <a:noFill/>
            <a:ln>
              <a:noFill/>
            </a:ln>
          </p:spPr>
        </p:pic>
        <p:pic>
          <p:nvPicPr>
            <p:cNvPr id="2332" name="Google Shape;2332;p20" descr="epgp.jpg"/>
            <p:cNvPicPr preferRelativeResize="0"/>
            <p:nvPr/>
          </p:nvPicPr>
          <p:blipFill rotWithShape="1">
            <a:blip r:embed="rId5">
              <a:alphaModFix/>
            </a:blip>
            <a:srcRect/>
            <a:stretch/>
          </p:blipFill>
          <p:spPr>
            <a:xfrm>
              <a:off x="2143108" y="3348372"/>
              <a:ext cx="434425" cy="440544"/>
            </a:xfrm>
            <a:prstGeom prst="rect">
              <a:avLst/>
            </a:prstGeom>
            <a:noFill/>
            <a:ln>
              <a:noFill/>
            </a:ln>
          </p:spPr>
        </p:pic>
        <p:pic>
          <p:nvPicPr>
            <p:cNvPr id="2333" name="Google Shape;2333;p20" descr="Untitled-2.jpg"/>
            <p:cNvPicPr preferRelativeResize="0"/>
            <p:nvPr/>
          </p:nvPicPr>
          <p:blipFill rotWithShape="1">
            <a:blip r:embed="rId6">
              <a:alphaModFix/>
            </a:blip>
            <a:srcRect/>
            <a:stretch/>
          </p:blipFill>
          <p:spPr>
            <a:xfrm>
              <a:off x="6286512" y="3276934"/>
              <a:ext cx="409572" cy="470077"/>
            </a:xfrm>
            <a:prstGeom prst="rect">
              <a:avLst/>
            </a:prstGeom>
            <a:noFill/>
            <a:ln>
              <a:noFill/>
            </a:ln>
          </p:spPr>
        </p:pic>
      </p:grpSp>
      <p:pic>
        <p:nvPicPr>
          <p:cNvPr id="2334" name="Google Shape;2334;p20"/>
          <p:cNvPicPr preferRelativeResize="0"/>
          <p:nvPr/>
        </p:nvPicPr>
        <p:blipFill rotWithShape="1">
          <a:blip r:embed="rId7">
            <a:alphaModFix/>
          </a:blip>
          <a:srcRect/>
          <a:stretch/>
        </p:blipFill>
        <p:spPr>
          <a:xfrm>
            <a:off x="3019447" y="5545837"/>
            <a:ext cx="5662725" cy="1260683"/>
          </a:xfrm>
          <a:prstGeom prst="rect">
            <a:avLst/>
          </a:prstGeom>
          <a:noFill/>
          <a:ln>
            <a:noFill/>
          </a:ln>
        </p:spPr>
      </p:pic>
      <p:sp>
        <p:nvSpPr>
          <p:cNvPr id="2335" name="Google Shape;2335;p20"/>
          <p:cNvSpPr/>
          <p:nvPr/>
        </p:nvSpPr>
        <p:spPr>
          <a:xfrm>
            <a:off x="1684169" y="48663"/>
            <a:ext cx="9031929" cy="613454"/>
          </a:xfrm>
          <a:prstGeom prst="rect">
            <a:avLst/>
          </a:prstGeom>
          <a:noFill/>
          <a:ln>
            <a:noFill/>
          </a:ln>
        </p:spPr>
        <p:txBody>
          <a:bodyPr spcFirstLastPara="1" wrap="square" lIns="119950" tIns="59975" rIns="119950" bIns="59975" anchor="t" anchorCtr="0">
            <a:spAutoFit/>
          </a:bodyPr>
          <a:lstStyle/>
          <a:p>
            <a:pPr marL="0" marR="0" lvl="0" indent="0" algn="ctr" rtl="0">
              <a:spcBef>
                <a:spcPts val="0"/>
              </a:spcBef>
              <a:spcAft>
                <a:spcPts val="0"/>
              </a:spcAft>
              <a:buNone/>
            </a:pPr>
            <a:r>
              <a:rPr lang="en-US" sz="3199" b="1">
                <a:solidFill>
                  <a:srgbClr val="0070C0"/>
                </a:solidFill>
                <a:latin typeface="Calibri"/>
                <a:ea typeface="Calibri"/>
                <a:cs typeface="Calibri"/>
                <a:sym typeface="Calibri"/>
              </a:rPr>
              <a:t>E-Learning: Largest Open Educational Resources</a:t>
            </a:r>
            <a:endParaRPr sz="3199">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7"/>
                                        </p:tgtEl>
                                        <p:attrNameLst>
                                          <p:attrName>style.visibility</p:attrName>
                                        </p:attrNameLst>
                                      </p:cBhvr>
                                      <p:to>
                                        <p:strVal val="visible"/>
                                      </p:to>
                                    </p:set>
                                    <p:animEffect transition="in" filter="fade">
                                      <p:cBhvr>
                                        <p:cTn id="7" dur="500"/>
                                        <p:tgtEl>
                                          <p:spTgt spid="2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sp>
        <p:nvSpPr>
          <p:cNvPr id="2341" name="Google Shape;2341;p21"/>
          <p:cNvSpPr txBox="1">
            <a:spLocks noGrp="1"/>
          </p:cNvSpPr>
          <p:nvPr>
            <p:ph type="body" idx="1"/>
          </p:nvPr>
        </p:nvSpPr>
        <p:spPr>
          <a:xfrm>
            <a:off x="231674" y="315980"/>
            <a:ext cx="11958759" cy="91392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999"/>
              <a:buNone/>
            </a:pPr>
            <a:r>
              <a:rPr lang="en-US" sz="3999">
                <a:latin typeface="Signika Negative"/>
                <a:ea typeface="Signika Negative"/>
                <a:cs typeface="Signika Negative"/>
                <a:sym typeface="Signika Negative"/>
              </a:rPr>
              <a:t>ePG Pathshala: </a:t>
            </a:r>
            <a:r>
              <a:rPr lang="en-US" sz="2799">
                <a:solidFill>
                  <a:srgbClr val="FFFF00"/>
                </a:solidFill>
                <a:latin typeface="Signika Negative"/>
                <a:ea typeface="Signika Negative"/>
                <a:cs typeface="Signika Negative"/>
                <a:sym typeface="Signika Negative"/>
              </a:rPr>
              <a:t>E-Content for Post Graduate Level Subject</a:t>
            </a:r>
            <a:endParaRPr sz="2000">
              <a:solidFill>
                <a:srgbClr val="FFFF00"/>
              </a:solidFill>
              <a:latin typeface="Signika Negative"/>
              <a:ea typeface="Signika Negative"/>
              <a:cs typeface="Signika Negative"/>
              <a:sym typeface="Signika Negative"/>
            </a:endParaRPr>
          </a:p>
        </p:txBody>
      </p:sp>
      <p:sp>
        <p:nvSpPr>
          <p:cNvPr id="2342" name="Google Shape;2342;p21"/>
          <p:cNvSpPr txBox="1"/>
          <p:nvPr/>
        </p:nvSpPr>
        <p:spPr>
          <a:xfrm>
            <a:off x="586537" y="4281273"/>
            <a:ext cx="2783584" cy="861734"/>
          </a:xfrm>
          <a:prstGeom prst="rect">
            <a:avLst/>
          </a:prstGeom>
          <a:noFill/>
          <a:ln>
            <a:noFill/>
          </a:ln>
        </p:spPr>
        <p:txBody>
          <a:bodyPr spcFirstLastPara="1" wrap="square" lIns="121875" tIns="60925" rIns="121875" bIns="60925" anchor="t" anchorCtr="0">
            <a:sp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E-text</a:t>
            </a:r>
            <a:endParaRPr/>
          </a:p>
          <a:p>
            <a:pPr marL="0" marR="0" lvl="0" indent="0" algn="ctr" rtl="0">
              <a:spcBef>
                <a:spcPts val="0"/>
              </a:spcBef>
              <a:spcAft>
                <a:spcPts val="0"/>
              </a:spcAft>
              <a:buNone/>
            </a:pPr>
            <a:r>
              <a:rPr lang="en-US" sz="2400">
                <a:solidFill>
                  <a:srgbClr val="FFFFFF"/>
                </a:solidFill>
                <a:latin typeface="Arial"/>
                <a:ea typeface="Arial"/>
                <a:cs typeface="Arial"/>
                <a:sym typeface="Arial"/>
              </a:rPr>
              <a:t>23,000+</a:t>
            </a:r>
            <a:endParaRPr/>
          </a:p>
        </p:txBody>
      </p:sp>
      <p:sp>
        <p:nvSpPr>
          <p:cNvPr id="2343" name="Google Shape;2343;p21"/>
          <p:cNvSpPr txBox="1"/>
          <p:nvPr/>
        </p:nvSpPr>
        <p:spPr>
          <a:xfrm>
            <a:off x="4149778" y="4281273"/>
            <a:ext cx="1370330" cy="861734"/>
          </a:xfrm>
          <a:prstGeom prst="rect">
            <a:avLst/>
          </a:prstGeom>
          <a:noFill/>
          <a:ln>
            <a:noFill/>
          </a:ln>
        </p:spPr>
        <p:txBody>
          <a:bodyPr spcFirstLastPara="1" wrap="square" lIns="121875" tIns="60925" rIns="121875" bIns="60925" anchor="t" anchorCtr="0">
            <a:sp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Video</a:t>
            </a:r>
            <a:endParaRPr dirty="0"/>
          </a:p>
          <a:p>
            <a:pPr marL="0" marR="0" lvl="0" indent="0" algn="ctr" rtl="0">
              <a:spcBef>
                <a:spcPts val="0"/>
              </a:spcBef>
              <a:spcAft>
                <a:spcPts val="0"/>
              </a:spcAft>
              <a:buNone/>
            </a:pPr>
            <a:r>
              <a:rPr lang="en-US" sz="2400" dirty="0">
                <a:solidFill>
                  <a:srgbClr val="FFFFFF"/>
                </a:solidFill>
                <a:latin typeface="Arial"/>
                <a:ea typeface="Arial"/>
                <a:cs typeface="Arial"/>
                <a:sym typeface="Arial"/>
              </a:rPr>
              <a:t>23,000+</a:t>
            </a:r>
            <a:endParaRPr dirty="0"/>
          </a:p>
        </p:txBody>
      </p:sp>
      <p:sp>
        <p:nvSpPr>
          <p:cNvPr id="2344" name="Google Shape;2344;p21"/>
          <p:cNvSpPr txBox="1"/>
          <p:nvPr/>
        </p:nvSpPr>
        <p:spPr>
          <a:xfrm>
            <a:off x="5876353" y="4281274"/>
            <a:ext cx="2169744" cy="1231066"/>
          </a:xfrm>
          <a:prstGeom prst="rect">
            <a:avLst/>
          </a:prstGeom>
          <a:noFill/>
          <a:ln>
            <a:noFill/>
          </a:ln>
        </p:spPr>
        <p:txBody>
          <a:bodyPr spcFirstLastPara="1" wrap="square" lIns="121875" tIns="60925" rIns="121875" bIns="60925" anchor="t" anchorCtr="0">
            <a:sp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Subject Experts</a:t>
            </a:r>
            <a:endParaRPr/>
          </a:p>
          <a:p>
            <a:pPr marL="0" marR="0" lvl="0" indent="0" algn="ctr" rtl="0">
              <a:spcBef>
                <a:spcPts val="0"/>
              </a:spcBef>
              <a:spcAft>
                <a:spcPts val="0"/>
              </a:spcAft>
              <a:buNone/>
            </a:pPr>
            <a:r>
              <a:rPr lang="en-US" sz="2400">
                <a:solidFill>
                  <a:srgbClr val="FFFFFF"/>
                </a:solidFill>
                <a:latin typeface="Arial"/>
                <a:ea typeface="Arial"/>
                <a:cs typeface="Arial"/>
                <a:sym typeface="Arial"/>
              </a:rPr>
              <a:t>5,100+</a:t>
            </a:r>
            <a:endParaRPr/>
          </a:p>
          <a:p>
            <a:pPr marL="0" marR="0" lvl="0" indent="0" algn="ctr" rtl="0">
              <a:spcBef>
                <a:spcPts val="0"/>
              </a:spcBef>
              <a:spcAft>
                <a:spcPts val="0"/>
              </a:spcAft>
              <a:buNone/>
            </a:pPr>
            <a:r>
              <a:rPr lang="en-US" sz="2400">
                <a:solidFill>
                  <a:srgbClr val="FFFFFF"/>
                </a:solidFill>
                <a:latin typeface="Arial"/>
                <a:ea typeface="Arial"/>
                <a:cs typeface="Arial"/>
                <a:sym typeface="Arial"/>
              </a:rPr>
              <a:t> </a:t>
            </a:r>
            <a:endParaRPr/>
          </a:p>
        </p:txBody>
      </p:sp>
      <p:sp>
        <p:nvSpPr>
          <p:cNvPr id="2345" name="Google Shape;2345;p21"/>
          <p:cNvSpPr txBox="1"/>
          <p:nvPr/>
        </p:nvSpPr>
        <p:spPr>
          <a:xfrm>
            <a:off x="8399658" y="4292872"/>
            <a:ext cx="3687313" cy="861734"/>
          </a:xfrm>
          <a:prstGeom prst="rect">
            <a:avLst/>
          </a:prstGeom>
          <a:noFill/>
          <a:ln>
            <a:noFill/>
          </a:ln>
        </p:spPr>
        <p:txBody>
          <a:bodyPr spcFirstLastPara="1" wrap="square" lIns="121875" tIns="60925" rIns="121875" bIns="60925" anchor="t" anchorCtr="0">
            <a:sp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No. of Papers / Courses</a:t>
            </a:r>
            <a:endParaRPr/>
          </a:p>
          <a:p>
            <a:pPr marL="0" marR="0" lvl="0" indent="0" algn="ctr" rtl="0">
              <a:spcBef>
                <a:spcPts val="0"/>
              </a:spcBef>
              <a:spcAft>
                <a:spcPts val="0"/>
              </a:spcAft>
              <a:buNone/>
            </a:pPr>
            <a:r>
              <a:rPr lang="en-US" sz="2400">
                <a:solidFill>
                  <a:srgbClr val="FFFFFF"/>
                </a:solidFill>
                <a:latin typeface="Arial"/>
                <a:ea typeface="Arial"/>
                <a:cs typeface="Arial"/>
                <a:sym typeface="Arial"/>
              </a:rPr>
              <a:t>710+</a:t>
            </a:r>
            <a:endParaRPr/>
          </a:p>
        </p:txBody>
      </p:sp>
      <p:pic>
        <p:nvPicPr>
          <p:cNvPr id="2346" name="Google Shape;2346;p21"/>
          <p:cNvPicPr preferRelativeResize="0"/>
          <p:nvPr/>
        </p:nvPicPr>
        <p:blipFill rotWithShape="1">
          <a:blip r:embed="rId3">
            <a:alphaModFix/>
          </a:blip>
          <a:srcRect r="57223" b="57130"/>
          <a:stretch/>
        </p:blipFill>
        <p:spPr>
          <a:xfrm>
            <a:off x="3537817" y="1958648"/>
            <a:ext cx="1982291" cy="1986553"/>
          </a:xfrm>
          <a:prstGeom prst="rect">
            <a:avLst/>
          </a:prstGeom>
          <a:noFill/>
          <a:ln>
            <a:noFill/>
          </a:ln>
        </p:spPr>
      </p:pic>
      <p:pic>
        <p:nvPicPr>
          <p:cNvPr id="2347" name="Google Shape;2347;p21"/>
          <p:cNvPicPr preferRelativeResize="0"/>
          <p:nvPr/>
        </p:nvPicPr>
        <p:blipFill rotWithShape="1">
          <a:blip r:embed="rId3">
            <a:alphaModFix/>
          </a:blip>
          <a:srcRect l="56673" b="53516"/>
          <a:stretch/>
        </p:blipFill>
        <p:spPr>
          <a:xfrm>
            <a:off x="1072348" y="1869127"/>
            <a:ext cx="2007753" cy="2154068"/>
          </a:xfrm>
          <a:prstGeom prst="rect">
            <a:avLst/>
          </a:prstGeom>
          <a:noFill/>
          <a:ln>
            <a:noFill/>
          </a:ln>
        </p:spPr>
      </p:pic>
      <p:pic>
        <p:nvPicPr>
          <p:cNvPr id="2348" name="Google Shape;2348;p21"/>
          <p:cNvPicPr preferRelativeResize="0"/>
          <p:nvPr/>
        </p:nvPicPr>
        <p:blipFill rotWithShape="1">
          <a:blip r:embed="rId3">
            <a:alphaModFix/>
          </a:blip>
          <a:srcRect t="58146" r="60074"/>
          <a:stretch/>
        </p:blipFill>
        <p:spPr>
          <a:xfrm>
            <a:off x="5709951" y="2353906"/>
            <a:ext cx="1850183" cy="1939525"/>
          </a:xfrm>
          <a:prstGeom prst="rect">
            <a:avLst/>
          </a:prstGeom>
          <a:noFill/>
          <a:ln>
            <a:noFill/>
          </a:ln>
        </p:spPr>
      </p:pic>
      <p:pic>
        <p:nvPicPr>
          <p:cNvPr id="2349" name="Google Shape;2349;p21"/>
          <p:cNvPicPr preferRelativeResize="0"/>
          <p:nvPr/>
        </p:nvPicPr>
        <p:blipFill rotWithShape="1">
          <a:blip r:embed="rId3">
            <a:alphaModFix/>
          </a:blip>
          <a:srcRect l="58949" t="58700"/>
          <a:stretch/>
        </p:blipFill>
        <p:spPr>
          <a:xfrm>
            <a:off x="8493062" y="2283050"/>
            <a:ext cx="1902252" cy="1913837"/>
          </a:xfrm>
          <a:prstGeom prst="rect">
            <a:avLst/>
          </a:prstGeom>
          <a:noFill/>
          <a:ln>
            <a:noFill/>
          </a:ln>
        </p:spPr>
      </p:pic>
      <p:sp>
        <p:nvSpPr>
          <p:cNvPr id="2350" name="Google Shape;2350;p21"/>
          <p:cNvSpPr txBox="1">
            <a:spLocks noGrp="1"/>
          </p:cNvSpPr>
          <p:nvPr>
            <p:ph type="body" idx="1"/>
          </p:nvPr>
        </p:nvSpPr>
        <p:spPr>
          <a:xfrm>
            <a:off x="-379313" y="1229903"/>
            <a:ext cx="11958759" cy="61774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199"/>
              <a:buNone/>
            </a:pPr>
            <a:r>
              <a:rPr lang="en-US" sz="3199">
                <a:latin typeface="Arial"/>
                <a:ea typeface="Arial"/>
                <a:cs typeface="Arial"/>
                <a:sym typeface="Arial"/>
              </a:rPr>
              <a:t>Subjects: 70</a:t>
            </a:r>
            <a:endParaRPr/>
          </a:p>
        </p:txBody>
      </p:sp>
      <p:sp>
        <p:nvSpPr>
          <p:cNvPr id="2351" name="Google Shape;2351;p21"/>
          <p:cNvSpPr txBox="1"/>
          <p:nvPr/>
        </p:nvSpPr>
        <p:spPr>
          <a:xfrm>
            <a:off x="917123" y="1029358"/>
            <a:ext cx="10746069" cy="2513945"/>
          </a:xfrm>
          <a:prstGeom prst="rect">
            <a:avLst/>
          </a:prstGeom>
          <a:noFill/>
          <a:ln>
            <a:noFill/>
          </a:ln>
        </p:spPr>
        <p:txBody>
          <a:bodyPr spcFirstLastPara="1" wrap="square" lIns="91400" tIns="45700" rIns="91400" bIns="45700" anchor="t" anchorCtr="0">
            <a:normAutofit/>
          </a:bodyPr>
          <a:lstStyle/>
          <a:p>
            <a:pPr marL="0" marR="0" lvl="0" indent="0" algn="ctr" rtl="0">
              <a:lnSpc>
                <a:spcPct val="90000"/>
              </a:lnSpc>
              <a:spcBef>
                <a:spcPts val="0"/>
              </a:spcBef>
              <a:spcAft>
                <a:spcPts val="0"/>
              </a:spcAft>
              <a:buClr>
                <a:schemeClr val="lt1"/>
              </a:buClr>
              <a:buSzPts val="3199"/>
              <a:buFont typeface="Arial"/>
              <a:buNone/>
            </a:pPr>
            <a:endParaRPr sz="3199">
              <a:solidFill>
                <a:srgbClr val="FFFFFF"/>
              </a:solidFill>
              <a:latin typeface="Signika Negative"/>
              <a:ea typeface="Signika Negative"/>
              <a:cs typeface="Signika Negative"/>
              <a:sym typeface="Signika Negativ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7"/>
                                        </p:tgtEl>
                                        <p:attrNameLst>
                                          <p:attrName>style.visibility</p:attrName>
                                        </p:attrNameLst>
                                      </p:cBhvr>
                                      <p:to>
                                        <p:strVal val="visible"/>
                                      </p:to>
                                    </p:set>
                                    <p:animEffect transition="in" filter="fade">
                                      <p:cBhvr>
                                        <p:cTn id="7" dur="500"/>
                                        <p:tgtEl>
                                          <p:spTgt spid="23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42"/>
                                        </p:tgtEl>
                                        <p:attrNameLst>
                                          <p:attrName>style.visibility</p:attrName>
                                        </p:attrNameLst>
                                      </p:cBhvr>
                                      <p:to>
                                        <p:strVal val="visible"/>
                                      </p:to>
                                    </p:set>
                                    <p:animEffect transition="in" filter="fade">
                                      <p:cBhvr>
                                        <p:cTn id="11" dur="500"/>
                                        <p:tgtEl>
                                          <p:spTgt spid="23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46"/>
                                        </p:tgtEl>
                                        <p:attrNameLst>
                                          <p:attrName>style.visibility</p:attrName>
                                        </p:attrNameLst>
                                      </p:cBhvr>
                                      <p:to>
                                        <p:strVal val="visible"/>
                                      </p:to>
                                    </p:set>
                                    <p:animEffect transition="in" filter="fade">
                                      <p:cBhvr>
                                        <p:cTn id="15" dur="500"/>
                                        <p:tgtEl>
                                          <p:spTgt spid="234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43"/>
                                        </p:tgtEl>
                                        <p:attrNameLst>
                                          <p:attrName>style.visibility</p:attrName>
                                        </p:attrNameLst>
                                      </p:cBhvr>
                                      <p:to>
                                        <p:strVal val="visible"/>
                                      </p:to>
                                    </p:set>
                                    <p:animEffect transition="in" filter="fade">
                                      <p:cBhvr>
                                        <p:cTn id="19" dur="500"/>
                                        <p:tgtEl>
                                          <p:spTgt spid="234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48"/>
                                        </p:tgtEl>
                                        <p:attrNameLst>
                                          <p:attrName>style.visibility</p:attrName>
                                        </p:attrNameLst>
                                      </p:cBhvr>
                                      <p:to>
                                        <p:strVal val="visible"/>
                                      </p:to>
                                    </p:set>
                                    <p:animEffect transition="in" filter="fade">
                                      <p:cBhvr>
                                        <p:cTn id="23" dur="500"/>
                                        <p:tgtEl>
                                          <p:spTgt spid="234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44"/>
                                        </p:tgtEl>
                                        <p:attrNameLst>
                                          <p:attrName>style.visibility</p:attrName>
                                        </p:attrNameLst>
                                      </p:cBhvr>
                                      <p:to>
                                        <p:strVal val="visible"/>
                                      </p:to>
                                    </p:set>
                                    <p:animEffect transition="in" filter="fade">
                                      <p:cBhvr>
                                        <p:cTn id="27" dur="500"/>
                                        <p:tgtEl>
                                          <p:spTgt spid="234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49"/>
                                        </p:tgtEl>
                                        <p:attrNameLst>
                                          <p:attrName>style.visibility</p:attrName>
                                        </p:attrNameLst>
                                      </p:cBhvr>
                                      <p:to>
                                        <p:strVal val="visible"/>
                                      </p:to>
                                    </p:set>
                                    <p:animEffect transition="in" filter="fade">
                                      <p:cBhvr>
                                        <p:cTn id="31" dur="500"/>
                                        <p:tgtEl>
                                          <p:spTgt spid="23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45"/>
                                        </p:tgtEl>
                                        <p:attrNameLst>
                                          <p:attrName>style.visibility</p:attrName>
                                        </p:attrNameLst>
                                      </p:cBhvr>
                                      <p:to>
                                        <p:strVal val="visible"/>
                                      </p:to>
                                    </p:set>
                                    <p:animEffect transition="in" filter="fade">
                                      <p:cBhvr>
                                        <p:cTn id="35" dur="500"/>
                                        <p:tgtEl>
                                          <p:spTgt spid="2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pic>
        <p:nvPicPr>
          <p:cNvPr id="2356" name="Google Shape;2356;p22"/>
          <p:cNvPicPr preferRelativeResize="0"/>
          <p:nvPr/>
        </p:nvPicPr>
        <p:blipFill rotWithShape="1">
          <a:blip r:embed="rId3">
            <a:alphaModFix/>
          </a:blip>
          <a:srcRect/>
          <a:stretch/>
        </p:blipFill>
        <p:spPr>
          <a:xfrm>
            <a:off x="155597" y="139260"/>
            <a:ext cx="11995135" cy="6553253"/>
          </a:xfrm>
          <a:prstGeom prst="rect">
            <a:avLst/>
          </a:prstGeom>
          <a:noFill/>
          <a:ln>
            <a:noFill/>
          </a:ln>
        </p:spPr>
      </p:pic>
      <p:grpSp>
        <p:nvGrpSpPr>
          <p:cNvPr id="2357" name="Google Shape;2357;p22"/>
          <p:cNvGrpSpPr/>
          <p:nvPr/>
        </p:nvGrpSpPr>
        <p:grpSpPr>
          <a:xfrm>
            <a:off x="4656215" y="1221331"/>
            <a:ext cx="3857519" cy="3510126"/>
            <a:chOff x="3275856" y="2211710"/>
            <a:chExt cx="2893892" cy="2633280"/>
          </a:xfrm>
        </p:grpSpPr>
        <p:grpSp>
          <p:nvGrpSpPr>
            <p:cNvPr id="2358" name="Google Shape;2358;p22"/>
            <p:cNvGrpSpPr/>
            <p:nvPr/>
          </p:nvGrpSpPr>
          <p:grpSpPr>
            <a:xfrm>
              <a:off x="3275856" y="2211710"/>
              <a:ext cx="2893892" cy="1249224"/>
              <a:chOff x="4557513" y="2137424"/>
              <a:chExt cx="2893892" cy="1249224"/>
            </a:xfrm>
          </p:grpSpPr>
          <p:sp>
            <p:nvSpPr>
              <p:cNvPr id="2359" name="Google Shape;2359;p22"/>
              <p:cNvSpPr/>
              <p:nvPr/>
            </p:nvSpPr>
            <p:spPr>
              <a:xfrm rot="10800000">
                <a:off x="4557513" y="2913655"/>
                <a:ext cx="1886108" cy="441478"/>
              </a:xfrm>
              <a:prstGeom prst="rect">
                <a:avLst/>
              </a:prstGeom>
              <a:solidFill>
                <a:schemeClr val="lt1"/>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2400" i="1">
                  <a:solidFill>
                    <a:srgbClr val="FFFFFF"/>
                  </a:solidFill>
                  <a:latin typeface="Arial"/>
                  <a:ea typeface="Arial"/>
                  <a:cs typeface="Arial"/>
                  <a:sym typeface="Arial"/>
                </a:endParaRPr>
              </a:p>
            </p:txBody>
          </p:sp>
          <p:sp>
            <p:nvSpPr>
              <p:cNvPr id="2360" name="Google Shape;2360;p22"/>
              <p:cNvSpPr/>
              <p:nvPr/>
            </p:nvSpPr>
            <p:spPr>
              <a:xfrm rot="10800000">
                <a:off x="4564364" y="2913655"/>
                <a:ext cx="1879254" cy="441478"/>
              </a:xfrm>
              <a:prstGeom prst="rect">
                <a:avLst/>
              </a:prstGeom>
              <a:solidFill>
                <a:srgbClr val="FE7164"/>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2000">
                  <a:solidFill>
                    <a:srgbClr val="FFFFFF"/>
                  </a:solidFill>
                  <a:latin typeface="Arial"/>
                  <a:ea typeface="Arial"/>
                  <a:cs typeface="Arial"/>
                  <a:sym typeface="Arial"/>
                </a:endParaRPr>
              </a:p>
            </p:txBody>
          </p:sp>
          <p:sp>
            <p:nvSpPr>
              <p:cNvPr id="2361" name="Google Shape;2361;p22"/>
              <p:cNvSpPr/>
              <p:nvPr/>
            </p:nvSpPr>
            <p:spPr>
              <a:xfrm rot="10800000">
                <a:off x="4557513" y="2276470"/>
                <a:ext cx="1886107" cy="448046"/>
              </a:xfrm>
              <a:prstGeom prst="rect">
                <a:avLst/>
              </a:prstGeom>
              <a:solidFill>
                <a:schemeClr val="lt1"/>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2400" i="1">
                  <a:solidFill>
                    <a:srgbClr val="FFFFFF"/>
                  </a:solidFill>
                  <a:latin typeface="Arial"/>
                  <a:ea typeface="Arial"/>
                  <a:cs typeface="Arial"/>
                  <a:sym typeface="Arial"/>
                </a:endParaRPr>
              </a:p>
            </p:txBody>
          </p:sp>
          <p:sp>
            <p:nvSpPr>
              <p:cNvPr id="2362" name="Google Shape;2362;p22"/>
              <p:cNvSpPr/>
              <p:nvPr/>
            </p:nvSpPr>
            <p:spPr>
              <a:xfrm rot="10800000">
                <a:off x="4557514" y="2279749"/>
                <a:ext cx="1886106" cy="442055"/>
              </a:xfrm>
              <a:prstGeom prst="rect">
                <a:avLst/>
              </a:prstGeom>
              <a:solidFill>
                <a:srgbClr val="5DB79F"/>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2000">
                  <a:solidFill>
                    <a:srgbClr val="FFFFFF"/>
                  </a:solidFill>
                  <a:latin typeface="Arial"/>
                  <a:ea typeface="Arial"/>
                  <a:cs typeface="Arial"/>
                  <a:sym typeface="Arial"/>
                </a:endParaRPr>
              </a:p>
            </p:txBody>
          </p:sp>
          <p:sp>
            <p:nvSpPr>
              <p:cNvPr id="2363" name="Google Shape;2363;p22"/>
              <p:cNvSpPr txBox="1"/>
              <p:nvPr/>
            </p:nvSpPr>
            <p:spPr>
              <a:xfrm>
                <a:off x="4557513" y="2281440"/>
                <a:ext cx="1879844" cy="369402"/>
              </a:xfrm>
              <a:prstGeom prst="rect">
                <a:avLst/>
              </a:prstGeom>
              <a:noFill/>
              <a:ln>
                <a:noFill/>
              </a:ln>
            </p:spPr>
            <p:txBody>
              <a:bodyPr spcFirstLastPara="1" wrap="square" lIns="121875" tIns="60925" rIns="121875" bIns="60925" anchor="t" anchorCtr="0">
                <a:spAutoFit/>
              </a:bodyPr>
              <a:lstStyle/>
              <a:p>
                <a:pPr marL="0" marR="0" lvl="0" indent="0" algn="r" rtl="0">
                  <a:spcBef>
                    <a:spcPts val="0"/>
                  </a:spcBef>
                  <a:spcAft>
                    <a:spcPts val="0"/>
                  </a:spcAft>
                  <a:buNone/>
                </a:pPr>
                <a:r>
                  <a:rPr lang="en-US" sz="2400">
                    <a:solidFill>
                      <a:srgbClr val="5F1C15"/>
                    </a:solidFill>
                    <a:latin typeface="Arial"/>
                    <a:ea typeface="Arial"/>
                    <a:cs typeface="Arial"/>
                    <a:sym typeface="Arial"/>
                  </a:rPr>
                  <a:t>E-text: 44,450</a:t>
                </a:r>
                <a:endParaRPr/>
              </a:p>
            </p:txBody>
          </p:sp>
          <p:sp>
            <p:nvSpPr>
              <p:cNvPr id="2364" name="Google Shape;2364;p22"/>
              <p:cNvSpPr txBox="1"/>
              <p:nvPr/>
            </p:nvSpPr>
            <p:spPr>
              <a:xfrm>
                <a:off x="4629521" y="2929512"/>
                <a:ext cx="1787586" cy="369402"/>
              </a:xfrm>
              <a:prstGeom prst="rect">
                <a:avLst/>
              </a:prstGeom>
              <a:noFill/>
              <a:ln>
                <a:noFill/>
              </a:ln>
            </p:spPr>
            <p:txBody>
              <a:bodyPr spcFirstLastPara="1" wrap="square" lIns="121875" tIns="60925" rIns="121875" bIns="60925" anchor="t" anchorCtr="0">
                <a:spAutoFit/>
              </a:bodyPr>
              <a:lstStyle/>
              <a:p>
                <a:pPr marL="0" marR="0" lvl="0" indent="0" algn="r" rtl="0">
                  <a:spcBef>
                    <a:spcPts val="0"/>
                  </a:spcBef>
                  <a:spcAft>
                    <a:spcPts val="0"/>
                  </a:spcAft>
                  <a:buNone/>
                </a:pPr>
                <a:r>
                  <a:rPr lang="en-US" sz="2400">
                    <a:solidFill>
                      <a:srgbClr val="5F1C15"/>
                    </a:solidFill>
                    <a:latin typeface="Arial"/>
                    <a:ea typeface="Arial"/>
                    <a:cs typeface="Arial"/>
                    <a:sym typeface="Arial"/>
                  </a:rPr>
                  <a:t>  Video: 66,174</a:t>
                </a:r>
                <a:endParaRPr/>
              </a:p>
            </p:txBody>
          </p:sp>
          <p:pic>
            <p:nvPicPr>
              <p:cNvPr id="2365" name="Google Shape;2365;p22"/>
              <p:cNvPicPr preferRelativeResize="0"/>
              <p:nvPr/>
            </p:nvPicPr>
            <p:blipFill rotWithShape="1">
              <a:blip r:embed="rId4">
                <a:alphaModFix/>
              </a:blip>
              <a:srcRect r="55744" b="57130"/>
              <a:stretch/>
            </p:blipFill>
            <p:spPr>
              <a:xfrm>
                <a:off x="6798832" y="2754523"/>
                <a:ext cx="652573" cy="632125"/>
              </a:xfrm>
              <a:prstGeom prst="rect">
                <a:avLst/>
              </a:prstGeom>
              <a:noFill/>
              <a:ln>
                <a:noFill/>
              </a:ln>
            </p:spPr>
          </p:pic>
          <p:pic>
            <p:nvPicPr>
              <p:cNvPr id="2366" name="Google Shape;2366;p22"/>
              <p:cNvPicPr preferRelativeResize="0"/>
              <p:nvPr/>
            </p:nvPicPr>
            <p:blipFill rotWithShape="1">
              <a:blip r:embed="rId4">
                <a:alphaModFix/>
              </a:blip>
              <a:srcRect l="56673" b="53516"/>
              <a:stretch/>
            </p:blipFill>
            <p:spPr>
              <a:xfrm>
                <a:off x="6805684" y="2137424"/>
                <a:ext cx="638871" cy="685429"/>
              </a:xfrm>
              <a:prstGeom prst="rect">
                <a:avLst/>
              </a:prstGeom>
              <a:noFill/>
              <a:ln>
                <a:noFill/>
              </a:ln>
            </p:spPr>
          </p:pic>
        </p:grpSp>
        <p:sp>
          <p:nvSpPr>
            <p:cNvPr id="2367" name="Google Shape;2367;p22"/>
            <p:cNvSpPr/>
            <p:nvPr/>
          </p:nvSpPr>
          <p:spPr>
            <a:xfrm rot="10800000">
              <a:off x="3275856" y="3795886"/>
              <a:ext cx="1879254" cy="441478"/>
            </a:xfrm>
            <a:prstGeom prst="rect">
              <a:avLst/>
            </a:prstGeom>
            <a:solidFill>
              <a:srgbClr val="FE7164"/>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2000">
                <a:solidFill>
                  <a:srgbClr val="FFFFFF"/>
                </a:solidFill>
                <a:latin typeface="Arial"/>
                <a:ea typeface="Arial"/>
                <a:cs typeface="Arial"/>
                <a:sym typeface="Arial"/>
              </a:endParaRPr>
            </a:p>
          </p:txBody>
        </p:sp>
        <p:sp>
          <p:nvSpPr>
            <p:cNvPr id="2368" name="Google Shape;2368;p22"/>
            <p:cNvSpPr txBox="1"/>
            <p:nvPr/>
          </p:nvSpPr>
          <p:spPr>
            <a:xfrm>
              <a:off x="3347864" y="3795886"/>
              <a:ext cx="1787586" cy="369402"/>
            </a:xfrm>
            <a:prstGeom prst="rect">
              <a:avLst/>
            </a:prstGeom>
            <a:noFill/>
            <a:ln>
              <a:noFill/>
            </a:ln>
          </p:spPr>
          <p:txBody>
            <a:bodyPr spcFirstLastPara="1" wrap="square" lIns="121875" tIns="60925" rIns="121875" bIns="60925" anchor="t" anchorCtr="0">
              <a:spAutoFit/>
            </a:bodyPr>
            <a:lstStyle/>
            <a:p>
              <a:pPr marL="0" marR="0" lvl="0" indent="0" algn="r" rtl="0">
                <a:spcBef>
                  <a:spcPts val="0"/>
                </a:spcBef>
                <a:spcAft>
                  <a:spcPts val="0"/>
                </a:spcAft>
                <a:buNone/>
              </a:pPr>
              <a:r>
                <a:rPr lang="en-US" sz="2400">
                  <a:solidFill>
                    <a:srgbClr val="5F1C15"/>
                  </a:solidFill>
                  <a:latin typeface="Arial"/>
                  <a:ea typeface="Arial"/>
                  <a:cs typeface="Arial"/>
                  <a:sym typeface="Arial"/>
                </a:rPr>
                <a:t> Others: 37,827</a:t>
              </a:r>
              <a:endParaRPr/>
            </a:p>
          </p:txBody>
        </p:sp>
        <p:grpSp>
          <p:nvGrpSpPr>
            <p:cNvPr id="2369" name="Google Shape;2369;p22"/>
            <p:cNvGrpSpPr/>
            <p:nvPr/>
          </p:nvGrpSpPr>
          <p:grpSpPr>
            <a:xfrm>
              <a:off x="3275856" y="3507854"/>
              <a:ext cx="2761556" cy="1337136"/>
              <a:chOff x="3419868" y="3620308"/>
              <a:chExt cx="2761556" cy="1337136"/>
            </a:xfrm>
          </p:grpSpPr>
          <p:grpSp>
            <p:nvGrpSpPr>
              <p:cNvPr id="2370" name="Google Shape;2370;p22"/>
              <p:cNvGrpSpPr/>
              <p:nvPr/>
            </p:nvGrpSpPr>
            <p:grpSpPr>
              <a:xfrm>
                <a:off x="3419868" y="4515966"/>
                <a:ext cx="1878589" cy="441478"/>
                <a:chOff x="6735976" y="3748866"/>
                <a:chExt cx="1878589" cy="441478"/>
              </a:xfrm>
            </p:grpSpPr>
            <p:sp>
              <p:nvSpPr>
                <p:cNvPr id="2371" name="Google Shape;2371;p22"/>
                <p:cNvSpPr/>
                <p:nvPr/>
              </p:nvSpPr>
              <p:spPr>
                <a:xfrm rot="10800000">
                  <a:off x="6735976" y="3748866"/>
                  <a:ext cx="1878589" cy="441478"/>
                </a:xfrm>
                <a:prstGeom prst="rect">
                  <a:avLst/>
                </a:prstGeom>
                <a:solidFill>
                  <a:srgbClr val="E18176"/>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2000">
                    <a:solidFill>
                      <a:srgbClr val="FFFFFF"/>
                    </a:solidFill>
                    <a:latin typeface="Arial"/>
                    <a:ea typeface="Arial"/>
                    <a:cs typeface="Arial"/>
                    <a:sym typeface="Arial"/>
                  </a:endParaRPr>
                </a:p>
              </p:txBody>
            </p:sp>
            <p:sp>
              <p:nvSpPr>
                <p:cNvPr id="2372" name="Google Shape;2372;p22"/>
                <p:cNvSpPr txBox="1"/>
                <p:nvPr/>
              </p:nvSpPr>
              <p:spPr>
                <a:xfrm>
                  <a:off x="6807984" y="3748866"/>
                  <a:ext cx="1786330" cy="369402"/>
                </a:xfrm>
                <a:prstGeom prst="rect">
                  <a:avLst/>
                </a:prstGeom>
                <a:noFill/>
                <a:ln>
                  <a:noFill/>
                </a:ln>
              </p:spPr>
              <p:txBody>
                <a:bodyPr spcFirstLastPara="1" wrap="square" lIns="121875" tIns="60925" rIns="121875" bIns="60925" anchor="t" anchorCtr="0">
                  <a:spAutoFit/>
                </a:bodyPr>
                <a:lstStyle/>
                <a:p>
                  <a:pPr marL="0" marR="0" lvl="0" indent="0" algn="r" rtl="0">
                    <a:spcBef>
                      <a:spcPts val="0"/>
                    </a:spcBef>
                    <a:spcAft>
                      <a:spcPts val="0"/>
                    </a:spcAft>
                    <a:buNone/>
                  </a:pPr>
                  <a:r>
                    <a:rPr lang="en-US" sz="2400">
                      <a:solidFill>
                        <a:srgbClr val="5F1C15"/>
                      </a:solidFill>
                      <a:latin typeface="Arial"/>
                      <a:ea typeface="Arial"/>
                      <a:cs typeface="Arial"/>
                      <a:sym typeface="Arial"/>
                    </a:rPr>
                    <a:t>  Mobile App</a:t>
                  </a:r>
                  <a:endParaRPr/>
                </a:p>
              </p:txBody>
            </p:sp>
          </p:grpSp>
          <p:pic>
            <p:nvPicPr>
              <p:cNvPr id="2373" name="Google Shape;2373;p22"/>
              <p:cNvPicPr preferRelativeResize="0"/>
              <p:nvPr/>
            </p:nvPicPr>
            <p:blipFill rotWithShape="1">
              <a:blip r:embed="rId5">
                <a:alphaModFix/>
              </a:blip>
              <a:srcRect/>
              <a:stretch/>
            </p:blipFill>
            <p:spPr>
              <a:xfrm>
                <a:off x="5517175" y="3620308"/>
                <a:ext cx="664249" cy="455654"/>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7"/>
                                        </p:tgtEl>
                                        <p:attrNameLst>
                                          <p:attrName>style.visibility</p:attrName>
                                        </p:attrNameLst>
                                      </p:cBhvr>
                                      <p:to>
                                        <p:strVal val="visible"/>
                                      </p:to>
                                    </p:set>
                                    <p:animEffect transition="in" filter="fade">
                                      <p:cBhvr>
                                        <p:cTn id="7" dur="1000"/>
                                        <p:tgtEl>
                                          <p:spTgt spid="2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77"/>
        <p:cNvGrpSpPr/>
        <p:nvPr/>
      </p:nvGrpSpPr>
      <p:grpSpPr>
        <a:xfrm>
          <a:off x="0" y="0"/>
          <a:ext cx="0" cy="0"/>
          <a:chOff x="0" y="0"/>
          <a:chExt cx="0" cy="0"/>
        </a:xfrm>
      </p:grpSpPr>
      <p:sp>
        <p:nvSpPr>
          <p:cNvPr id="2378" name="Google Shape;237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888888"/>
                </a:solidFill>
                <a:latin typeface="Calibri"/>
                <a:ea typeface="Calibri"/>
                <a:cs typeface="Calibri"/>
                <a:sym typeface="Calibri"/>
              </a:rPr>
              <a:t>7/22/2025</a:t>
            </a:r>
            <a:endParaRPr>
              <a:solidFill>
                <a:srgbClr val="888888"/>
              </a:solidFill>
              <a:latin typeface="Calibri"/>
              <a:ea typeface="Calibri"/>
              <a:cs typeface="Calibri"/>
              <a:sym typeface="Calibri"/>
            </a:endParaRPr>
          </a:p>
        </p:txBody>
      </p:sp>
      <p:sp>
        <p:nvSpPr>
          <p:cNvPr id="2379" name="Google Shape;2379;p23"/>
          <p:cNvSpPr txBox="1"/>
          <p:nvPr/>
        </p:nvSpPr>
        <p:spPr>
          <a:xfrm>
            <a:off x="8610601" y="5132734"/>
            <a:ext cx="3581400" cy="923330"/>
          </a:xfrm>
          <a:prstGeom prst="rect">
            <a:avLst/>
          </a:prstGeom>
          <a:noFill/>
          <a:ln>
            <a:noFill/>
          </a:ln>
        </p:spPr>
        <p:txBody>
          <a:bodyPr spcFirstLastPara="1" wrap="square" lIns="91425" tIns="45700" rIns="91425" bIns="45700" anchor="t" anchorCtr="0">
            <a:spAutoFit/>
          </a:bodyPr>
          <a:lstStyle/>
          <a:p>
            <a:pPr marL="234876" marR="0" lvl="0" indent="-234876" algn="l" rtl="0">
              <a:spcBef>
                <a:spcPts val="0"/>
              </a:spcBef>
              <a:spcAft>
                <a:spcPts val="0"/>
              </a:spcAft>
              <a:buClr>
                <a:srgbClr val="0F0F7B"/>
              </a:buClr>
              <a:buSzPts val="1800"/>
              <a:buFont typeface="Noto Sans Symbols"/>
              <a:buChar char="▪"/>
            </a:pPr>
            <a:r>
              <a:rPr lang="en-US" sz="1800">
                <a:solidFill>
                  <a:srgbClr val="000000"/>
                </a:solidFill>
                <a:latin typeface="Calibri"/>
                <a:ea typeface="Calibri"/>
                <a:cs typeface="Calibri"/>
                <a:sym typeface="Calibri"/>
              </a:rPr>
              <a:t>40 DTH channels</a:t>
            </a:r>
            <a:endParaRPr/>
          </a:p>
          <a:p>
            <a:pPr marL="234876" marR="0" lvl="0" indent="-234876" algn="l" rtl="0">
              <a:spcBef>
                <a:spcPts val="0"/>
              </a:spcBef>
              <a:spcAft>
                <a:spcPts val="0"/>
              </a:spcAft>
              <a:buClr>
                <a:srgbClr val="0F0F7B"/>
              </a:buClr>
              <a:buSzPts val="1800"/>
              <a:buFont typeface="Noto Sans Symbols"/>
              <a:buChar char="▪"/>
            </a:pPr>
            <a:r>
              <a:rPr lang="en-US" sz="1800">
                <a:solidFill>
                  <a:srgbClr val="000000"/>
                </a:solidFill>
                <a:latin typeface="Calibri"/>
                <a:ea typeface="Calibri"/>
                <a:cs typeface="Calibri"/>
                <a:sym typeface="Calibri"/>
              </a:rPr>
              <a:t>Web portal for Archival of tutorial</a:t>
            </a:r>
            <a:endParaRPr/>
          </a:p>
          <a:p>
            <a:pPr marL="234876" marR="0" lvl="0" indent="-234876" algn="l" rtl="0">
              <a:spcBef>
                <a:spcPts val="0"/>
              </a:spcBef>
              <a:spcAft>
                <a:spcPts val="0"/>
              </a:spcAft>
              <a:buClr>
                <a:srgbClr val="0F0F7B"/>
              </a:buClr>
              <a:buSzPts val="1800"/>
              <a:buFont typeface="Noto Sans Symbols"/>
              <a:buChar char="▪"/>
            </a:pPr>
            <a:r>
              <a:rPr lang="en-US" sz="1800">
                <a:solidFill>
                  <a:srgbClr val="000000"/>
                </a:solidFill>
                <a:latin typeface="Calibri"/>
                <a:ea typeface="Calibri"/>
                <a:cs typeface="Calibri"/>
                <a:sym typeface="Calibri"/>
              </a:rPr>
              <a:t>Program schedule</a:t>
            </a:r>
            <a:endParaRPr/>
          </a:p>
        </p:txBody>
      </p:sp>
      <p:grpSp>
        <p:nvGrpSpPr>
          <p:cNvPr id="2380" name="Google Shape;2380;p23"/>
          <p:cNvGrpSpPr/>
          <p:nvPr/>
        </p:nvGrpSpPr>
        <p:grpSpPr>
          <a:xfrm>
            <a:off x="37090" y="4893261"/>
            <a:ext cx="8539597" cy="1757455"/>
            <a:chOff x="0" y="413385"/>
            <a:chExt cx="8679637" cy="5261118"/>
          </a:xfrm>
        </p:grpSpPr>
        <p:grpSp>
          <p:nvGrpSpPr>
            <p:cNvPr id="2381" name="Google Shape;2381;p23"/>
            <p:cNvGrpSpPr/>
            <p:nvPr/>
          </p:nvGrpSpPr>
          <p:grpSpPr>
            <a:xfrm>
              <a:off x="0" y="413385"/>
              <a:ext cx="8679637" cy="1474073"/>
              <a:chOff x="0" y="413384"/>
              <a:chExt cx="8679636" cy="1474072"/>
            </a:xfrm>
          </p:grpSpPr>
          <p:sp>
            <p:nvSpPr>
              <p:cNvPr id="2382" name="Google Shape;2382;p23"/>
              <p:cNvSpPr/>
              <p:nvPr/>
            </p:nvSpPr>
            <p:spPr>
              <a:xfrm>
                <a:off x="0" y="783832"/>
                <a:ext cx="8511755" cy="861774"/>
              </a:xfrm>
              <a:prstGeom prst="rect">
                <a:avLst/>
              </a:prstGeom>
              <a:solidFill>
                <a:srgbClr val="F8D6CC"/>
              </a:solidFill>
              <a:ln w="12700" cap="flat" cmpd="sng">
                <a:solidFill>
                  <a:srgbClr val="FFFFFF"/>
                </a:solidFill>
                <a:prstDash val="solid"/>
                <a:miter lim="800000"/>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732" b="1">
                  <a:solidFill>
                    <a:srgbClr val="000000"/>
                  </a:solidFill>
                  <a:latin typeface="Calibri"/>
                  <a:ea typeface="Calibri"/>
                  <a:cs typeface="Calibri"/>
                  <a:sym typeface="Calibri"/>
                </a:endParaRPr>
              </a:p>
            </p:txBody>
          </p:sp>
          <p:sp>
            <p:nvSpPr>
              <p:cNvPr id="2383" name="Google Shape;2383;p23"/>
              <p:cNvSpPr/>
              <p:nvPr/>
            </p:nvSpPr>
            <p:spPr>
              <a:xfrm>
                <a:off x="167881" y="413384"/>
                <a:ext cx="8511755" cy="1474072"/>
              </a:xfrm>
              <a:prstGeom prst="rect">
                <a:avLst/>
              </a:prstGeom>
              <a:noFill/>
              <a:ln>
                <a:noFill/>
              </a:ln>
            </p:spPr>
            <p:txBody>
              <a:bodyPr spcFirstLastPara="1" wrap="square" lIns="60925" tIns="60925" rIns="60925" bIns="60925" anchor="t" anchorCtr="0">
                <a:spAutoFit/>
              </a:bodyPr>
              <a:lstStyle/>
              <a:p>
                <a:pPr marL="0" marR="0" lvl="0" indent="0" algn="ctr" rtl="0">
                  <a:spcBef>
                    <a:spcPts val="0"/>
                  </a:spcBef>
                  <a:spcAft>
                    <a:spcPts val="0"/>
                  </a:spcAft>
                  <a:buNone/>
                </a:pPr>
                <a:r>
                  <a:rPr lang="en-US" sz="2400" b="0">
                    <a:solidFill>
                      <a:srgbClr val="000000"/>
                    </a:solidFill>
                    <a:latin typeface="Calibri"/>
                    <a:ea typeface="Calibri"/>
                    <a:cs typeface="Calibri"/>
                    <a:sym typeface="Calibri"/>
                  </a:rPr>
                  <a:t>Role &amp; Responsibilities </a:t>
                </a:r>
                <a:endParaRPr sz="2400" b="0">
                  <a:solidFill>
                    <a:srgbClr val="000000"/>
                  </a:solidFill>
                  <a:latin typeface="Calibri"/>
                  <a:ea typeface="Calibri"/>
                  <a:cs typeface="Calibri"/>
                  <a:sym typeface="Calibri"/>
                </a:endParaRPr>
              </a:p>
            </p:txBody>
          </p:sp>
        </p:grpSp>
        <p:grpSp>
          <p:nvGrpSpPr>
            <p:cNvPr id="2384" name="Google Shape;2384;p23"/>
            <p:cNvGrpSpPr/>
            <p:nvPr/>
          </p:nvGrpSpPr>
          <p:grpSpPr>
            <a:xfrm>
              <a:off x="0" y="1671140"/>
              <a:ext cx="2108789" cy="3518195"/>
              <a:chOff x="0" y="-1"/>
              <a:chExt cx="2108787" cy="3518194"/>
            </a:xfrm>
          </p:grpSpPr>
          <p:sp>
            <p:nvSpPr>
              <p:cNvPr id="2385" name="Google Shape;2385;p23"/>
              <p:cNvSpPr/>
              <p:nvPr/>
            </p:nvSpPr>
            <p:spPr>
              <a:xfrm>
                <a:off x="0" y="-1"/>
                <a:ext cx="2108787" cy="3518194"/>
              </a:xfrm>
              <a:prstGeom prst="rect">
                <a:avLst/>
              </a:prstGeom>
              <a:solidFill>
                <a:srgbClr val="ED7D31"/>
              </a:solidFill>
              <a:ln w="12700"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3732" b="1">
                  <a:solidFill>
                    <a:srgbClr val="FFFFFF"/>
                  </a:solidFill>
                  <a:latin typeface="Calibri"/>
                  <a:ea typeface="Calibri"/>
                  <a:cs typeface="Calibri"/>
                  <a:sym typeface="Calibri"/>
                </a:endParaRPr>
              </a:p>
            </p:txBody>
          </p:sp>
          <p:sp>
            <p:nvSpPr>
              <p:cNvPr id="2386" name="Google Shape;2386;p23"/>
              <p:cNvSpPr/>
              <p:nvPr/>
            </p:nvSpPr>
            <p:spPr>
              <a:xfrm>
                <a:off x="0" y="899453"/>
                <a:ext cx="2108787" cy="1719296"/>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3199">
                    <a:solidFill>
                      <a:srgbClr val="000000"/>
                    </a:solidFill>
                    <a:latin typeface="Calibri"/>
                    <a:ea typeface="Calibri"/>
                    <a:cs typeface="Calibri"/>
                    <a:sym typeface="Calibri"/>
                  </a:rPr>
                  <a:t>Portal</a:t>
                </a:r>
                <a:r>
                  <a:rPr lang="en-US" sz="3732">
                    <a:solidFill>
                      <a:srgbClr val="000000"/>
                    </a:solidFill>
                    <a:latin typeface="Calibri"/>
                    <a:ea typeface="Calibri"/>
                    <a:cs typeface="Calibri"/>
                    <a:sym typeface="Calibri"/>
                  </a:rPr>
                  <a:t> </a:t>
                </a:r>
                <a:endParaRPr/>
              </a:p>
            </p:txBody>
          </p:sp>
        </p:grpSp>
        <p:grpSp>
          <p:nvGrpSpPr>
            <p:cNvPr id="2387" name="Google Shape;2387;p23"/>
            <p:cNvGrpSpPr/>
            <p:nvPr/>
          </p:nvGrpSpPr>
          <p:grpSpPr>
            <a:xfrm>
              <a:off x="2134322" y="1671140"/>
              <a:ext cx="2108789" cy="3518195"/>
              <a:chOff x="0" y="-1"/>
              <a:chExt cx="2108787" cy="3518194"/>
            </a:xfrm>
          </p:grpSpPr>
          <p:sp>
            <p:nvSpPr>
              <p:cNvPr id="2388" name="Google Shape;2388;p23"/>
              <p:cNvSpPr/>
              <p:nvPr/>
            </p:nvSpPr>
            <p:spPr>
              <a:xfrm>
                <a:off x="0" y="-1"/>
                <a:ext cx="2108787" cy="3518194"/>
              </a:xfrm>
              <a:prstGeom prst="rect">
                <a:avLst/>
              </a:prstGeom>
              <a:solidFill>
                <a:srgbClr val="A5A5A5"/>
              </a:solidFill>
              <a:ln w="12700"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3732" b="1">
                  <a:solidFill>
                    <a:srgbClr val="FFFFFF"/>
                  </a:solidFill>
                  <a:latin typeface="Calibri"/>
                  <a:ea typeface="Calibri"/>
                  <a:cs typeface="Calibri"/>
                  <a:sym typeface="Calibri"/>
                </a:endParaRPr>
              </a:p>
            </p:txBody>
          </p:sp>
          <p:sp>
            <p:nvSpPr>
              <p:cNvPr id="2389" name="Google Shape;2389;p23"/>
              <p:cNvSpPr/>
              <p:nvPr/>
            </p:nvSpPr>
            <p:spPr>
              <a:xfrm>
                <a:off x="0" y="530420"/>
                <a:ext cx="2108787" cy="245734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2667">
                    <a:solidFill>
                      <a:srgbClr val="000000"/>
                    </a:solidFill>
                    <a:latin typeface="Calibri"/>
                    <a:ea typeface="Calibri"/>
                    <a:cs typeface="Calibri"/>
                    <a:sym typeface="Calibri"/>
                  </a:rPr>
                  <a:t>Hosting of Video content</a:t>
                </a:r>
                <a:endParaRPr sz="2667">
                  <a:solidFill>
                    <a:srgbClr val="000000"/>
                  </a:solidFill>
                  <a:latin typeface="Calibri"/>
                  <a:ea typeface="Calibri"/>
                  <a:cs typeface="Calibri"/>
                  <a:sym typeface="Calibri"/>
                </a:endParaRPr>
              </a:p>
            </p:txBody>
          </p:sp>
        </p:grpSp>
        <p:grpSp>
          <p:nvGrpSpPr>
            <p:cNvPr id="2390" name="Google Shape;2390;p23"/>
            <p:cNvGrpSpPr/>
            <p:nvPr/>
          </p:nvGrpSpPr>
          <p:grpSpPr>
            <a:xfrm>
              <a:off x="4268645" y="1587228"/>
              <a:ext cx="2108789" cy="3686017"/>
              <a:chOff x="0" y="-83913"/>
              <a:chExt cx="2108787" cy="3686016"/>
            </a:xfrm>
          </p:grpSpPr>
          <p:sp>
            <p:nvSpPr>
              <p:cNvPr id="2391" name="Google Shape;2391;p23"/>
              <p:cNvSpPr/>
              <p:nvPr/>
            </p:nvSpPr>
            <p:spPr>
              <a:xfrm>
                <a:off x="0" y="-1"/>
                <a:ext cx="2108787" cy="3518194"/>
              </a:xfrm>
              <a:prstGeom prst="rect">
                <a:avLst/>
              </a:prstGeom>
              <a:solidFill>
                <a:srgbClr val="FFC000"/>
              </a:solidFill>
              <a:ln w="12700"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3732" b="1">
                  <a:solidFill>
                    <a:srgbClr val="FFFFFF"/>
                  </a:solidFill>
                  <a:latin typeface="Calibri"/>
                  <a:ea typeface="Calibri"/>
                  <a:cs typeface="Calibri"/>
                  <a:sym typeface="Calibri"/>
                </a:endParaRPr>
              </a:p>
            </p:txBody>
          </p:sp>
          <p:sp>
            <p:nvSpPr>
              <p:cNvPr id="2392" name="Google Shape;2392;p23"/>
              <p:cNvSpPr/>
              <p:nvPr/>
            </p:nvSpPr>
            <p:spPr>
              <a:xfrm>
                <a:off x="0" y="-83913"/>
                <a:ext cx="2108787" cy="3686016"/>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2667">
                    <a:solidFill>
                      <a:srgbClr val="000000"/>
                    </a:solidFill>
                    <a:latin typeface="Calibri"/>
                    <a:ea typeface="Calibri"/>
                    <a:cs typeface="Calibri"/>
                    <a:sym typeface="Calibri"/>
                  </a:rPr>
                  <a:t>API for program schedule </a:t>
                </a:r>
                <a:endParaRPr sz="2667">
                  <a:solidFill>
                    <a:srgbClr val="000000"/>
                  </a:solidFill>
                  <a:latin typeface="Calibri"/>
                  <a:ea typeface="Calibri"/>
                  <a:cs typeface="Calibri"/>
                  <a:sym typeface="Calibri"/>
                </a:endParaRPr>
              </a:p>
            </p:txBody>
          </p:sp>
        </p:grpSp>
        <p:grpSp>
          <p:nvGrpSpPr>
            <p:cNvPr id="2393" name="Google Shape;2393;p23"/>
            <p:cNvGrpSpPr/>
            <p:nvPr/>
          </p:nvGrpSpPr>
          <p:grpSpPr>
            <a:xfrm>
              <a:off x="6402967" y="1671141"/>
              <a:ext cx="2108789" cy="3518195"/>
              <a:chOff x="0" y="229723"/>
              <a:chExt cx="2108787" cy="3518194"/>
            </a:xfrm>
          </p:grpSpPr>
          <p:sp>
            <p:nvSpPr>
              <p:cNvPr id="2394" name="Google Shape;2394;p23"/>
              <p:cNvSpPr/>
              <p:nvPr/>
            </p:nvSpPr>
            <p:spPr>
              <a:xfrm>
                <a:off x="0" y="229723"/>
                <a:ext cx="2108787" cy="3518194"/>
              </a:xfrm>
              <a:prstGeom prst="rect">
                <a:avLst/>
              </a:prstGeom>
              <a:solidFill>
                <a:srgbClr val="5B9BD5"/>
              </a:solidFill>
              <a:ln w="12700"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3732" b="1">
                  <a:solidFill>
                    <a:srgbClr val="FFFFFF"/>
                  </a:solidFill>
                  <a:latin typeface="Calibri"/>
                  <a:ea typeface="Calibri"/>
                  <a:cs typeface="Calibri"/>
                  <a:sym typeface="Calibri"/>
                </a:endParaRPr>
              </a:p>
            </p:txBody>
          </p:sp>
          <p:sp>
            <p:nvSpPr>
              <p:cNvPr id="2395" name="Google Shape;2395;p23"/>
              <p:cNvSpPr/>
              <p:nvPr/>
            </p:nvSpPr>
            <p:spPr>
              <a:xfrm>
                <a:off x="0" y="515509"/>
                <a:ext cx="2108787" cy="2946623"/>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2132">
                    <a:solidFill>
                      <a:srgbClr val="000000"/>
                    </a:solidFill>
                    <a:latin typeface="Calibri"/>
                    <a:ea typeface="Calibri"/>
                    <a:cs typeface="Calibri"/>
                    <a:sym typeface="Calibri"/>
                  </a:rPr>
                  <a:t>Mobile-App / Integration with UMANG </a:t>
                </a:r>
                <a:endParaRPr sz="3199">
                  <a:solidFill>
                    <a:srgbClr val="000000"/>
                  </a:solidFill>
                  <a:latin typeface="Calibri"/>
                  <a:ea typeface="Calibri"/>
                  <a:cs typeface="Calibri"/>
                  <a:sym typeface="Calibri"/>
                </a:endParaRPr>
              </a:p>
            </p:txBody>
          </p:sp>
        </p:grpSp>
        <p:sp>
          <p:nvSpPr>
            <p:cNvPr id="2396" name="Google Shape;2396;p23"/>
            <p:cNvSpPr/>
            <p:nvPr/>
          </p:nvSpPr>
          <p:spPr>
            <a:xfrm>
              <a:off x="0" y="5214868"/>
              <a:ext cx="8511755" cy="459635"/>
            </a:xfrm>
            <a:prstGeom prst="rect">
              <a:avLst/>
            </a:prstGeom>
            <a:solidFill>
              <a:srgbClr val="F8D6CC"/>
            </a:solidFill>
            <a:ln w="12700"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pic>
        <p:nvPicPr>
          <p:cNvPr id="2397" name="Google Shape;2397;p23"/>
          <p:cNvPicPr preferRelativeResize="0"/>
          <p:nvPr/>
        </p:nvPicPr>
        <p:blipFill rotWithShape="1">
          <a:blip r:embed="rId3">
            <a:alphaModFix/>
          </a:blip>
          <a:srcRect/>
          <a:stretch/>
        </p:blipFill>
        <p:spPr>
          <a:xfrm>
            <a:off x="37089" y="11266"/>
            <a:ext cx="12192000" cy="49533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80"/>
                                        </p:tgtEl>
                                        <p:attrNameLst>
                                          <p:attrName>style.visibility</p:attrName>
                                        </p:attrNameLst>
                                      </p:cBhvr>
                                      <p:to>
                                        <p:strVal val="visible"/>
                                      </p:to>
                                    </p:set>
                                    <p:anim calcmode="lin" valueType="num">
                                      <p:cBhvr additive="base">
                                        <p:cTn id="7" dur="500"/>
                                        <p:tgtEl>
                                          <p:spTgt spid="238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9"/>
                                        </p:tgtEl>
                                        <p:attrNameLst>
                                          <p:attrName>style.visibility</p:attrName>
                                        </p:attrNameLst>
                                      </p:cBhvr>
                                      <p:to>
                                        <p:strVal val="visible"/>
                                      </p:to>
                                    </p:set>
                                    <p:animEffect transition="in" filter="fade">
                                      <p:cBhvr>
                                        <p:cTn id="12" dur="500"/>
                                        <p:tgtEl>
                                          <p:spTgt spid="2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Google Shape;2402;p24"/>
          <p:cNvSpPr txBox="1"/>
          <p:nvPr/>
        </p:nvSpPr>
        <p:spPr>
          <a:xfrm>
            <a:off x="1421799" y="1158838"/>
            <a:ext cx="4674201" cy="9538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99">
                <a:solidFill>
                  <a:srgbClr val="1A1C96"/>
                </a:solidFill>
                <a:latin typeface="Calibri"/>
                <a:ea typeface="Calibri"/>
                <a:cs typeface="Calibri"/>
                <a:sym typeface="Calibri"/>
              </a:rPr>
              <a:t>Academic Spiritual Content </a:t>
            </a:r>
            <a:endParaRPr/>
          </a:p>
          <a:p>
            <a:pPr marL="0" marR="0" lvl="0" indent="0" algn="l" rtl="0">
              <a:spcBef>
                <a:spcPts val="0"/>
              </a:spcBef>
              <a:spcAft>
                <a:spcPts val="0"/>
              </a:spcAft>
              <a:buNone/>
            </a:pPr>
            <a:r>
              <a:rPr lang="en-US" sz="2799">
                <a:solidFill>
                  <a:srgbClr val="00B050"/>
                </a:solidFill>
                <a:latin typeface="Calibri"/>
                <a:ea typeface="Calibri"/>
                <a:cs typeface="Calibri"/>
                <a:sym typeface="Calibri"/>
              </a:rPr>
              <a:t>ProjectSelf Bharat</a:t>
            </a:r>
            <a:endParaRPr sz="2799">
              <a:solidFill>
                <a:srgbClr val="00B050"/>
              </a:solidFill>
              <a:latin typeface="Calibri"/>
              <a:ea typeface="Calibri"/>
              <a:cs typeface="Calibri"/>
              <a:sym typeface="Calibri"/>
            </a:endParaRPr>
          </a:p>
        </p:txBody>
      </p:sp>
      <p:pic>
        <p:nvPicPr>
          <p:cNvPr id="2403" name="Google Shape;2403;p24" descr="Untitled-2.jpg"/>
          <p:cNvPicPr preferRelativeResize="0"/>
          <p:nvPr/>
        </p:nvPicPr>
        <p:blipFill rotWithShape="1">
          <a:blip r:embed="rId3">
            <a:alphaModFix/>
          </a:blip>
          <a:srcRect/>
          <a:stretch/>
        </p:blipFill>
        <p:spPr>
          <a:xfrm>
            <a:off x="250172" y="1191158"/>
            <a:ext cx="870621" cy="614849"/>
          </a:xfrm>
          <a:prstGeom prst="rect">
            <a:avLst/>
          </a:prstGeom>
          <a:noFill/>
          <a:ln>
            <a:noFill/>
          </a:ln>
        </p:spPr>
      </p:pic>
      <p:sp>
        <p:nvSpPr>
          <p:cNvPr id="2404" name="Google Shape;2404;p24"/>
          <p:cNvSpPr/>
          <p:nvPr/>
        </p:nvSpPr>
        <p:spPr>
          <a:xfrm>
            <a:off x="129388" y="8872"/>
            <a:ext cx="8709099" cy="87126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2667" b="1">
                <a:solidFill>
                  <a:srgbClr val="0070C0"/>
                </a:solidFill>
                <a:latin typeface="Times New Roman"/>
                <a:ea typeface="Times New Roman"/>
                <a:cs typeface="Times New Roman"/>
                <a:sym typeface="Times New Roman"/>
              </a:rPr>
              <a:t>INFLIBNET @ Swayam-Prabha: National Coordinator</a:t>
            </a:r>
            <a:endParaRPr sz="2667">
              <a:solidFill>
                <a:srgbClr val="0070C0"/>
              </a:solidFill>
              <a:latin typeface="Arial"/>
              <a:ea typeface="Arial"/>
              <a:cs typeface="Arial"/>
              <a:sym typeface="Arial"/>
            </a:endParaRPr>
          </a:p>
        </p:txBody>
      </p:sp>
      <p:sp>
        <p:nvSpPr>
          <p:cNvPr id="2405" name="Google Shape;2405;p24"/>
          <p:cNvSpPr txBox="1"/>
          <p:nvPr/>
        </p:nvSpPr>
        <p:spPr>
          <a:xfrm>
            <a:off x="1421799" y="2259949"/>
            <a:ext cx="5180251" cy="9538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99">
                <a:solidFill>
                  <a:srgbClr val="1A1C96"/>
                </a:solidFill>
                <a:latin typeface="Calibri"/>
                <a:ea typeface="Calibri"/>
                <a:cs typeface="Calibri"/>
                <a:sym typeface="Calibri"/>
              </a:rPr>
              <a:t>Bhasha Dhara</a:t>
            </a:r>
            <a:endParaRPr/>
          </a:p>
          <a:p>
            <a:pPr marL="0" marR="0" lvl="0" indent="0" algn="l" rtl="0">
              <a:spcBef>
                <a:spcPts val="0"/>
              </a:spcBef>
              <a:spcAft>
                <a:spcPts val="0"/>
              </a:spcAft>
              <a:buNone/>
            </a:pPr>
            <a:r>
              <a:rPr lang="en-US" sz="2799">
                <a:solidFill>
                  <a:srgbClr val="00B050"/>
                </a:solidFill>
                <a:latin typeface="Calibri"/>
                <a:ea typeface="Calibri"/>
                <a:cs typeface="Calibri"/>
                <a:sym typeface="Calibri"/>
              </a:rPr>
              <a:t>Gujarat Vidyapith</a:t>
            </a:r>
            <a:endParaRPr sz="2799">
              <a:solidFill>
                <a:srgbClr val="00B050"/>
              </a:solidFill>
              <a:latin typeface="Calibri"/>
              <a:ea typeface="Calibri"/>
              <a:cs typeface="Calibri"/>
              <a:sym typeface="Calibri"/>
            </a:endParaRPr>
          </a:p>
        </p:txBody>
      </p:sp>
      <p:sp>
        <p:nvSpPr>
          <p:cNvPr id="2406" name="Google Shape;2406;p24"/>
          <p:cNvSpPr txBox="1"/>
          <p:nvPr/>
        </p:nvSpPr>
        <p:spPr>
          <a:xfrm>
            <a:off x="1421799" y="3213497"/>
            <a:ext cx="9588807" cy="9538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99">
                <a:solidFill>
                  <a:srgbClr val="1A1C96"/>
                </a:solidFill>
                <a:latin typeface="Calibri"/>
                <a:ea typeface="Calibri"/>
                <a:cs typeface="Calibri"/>
                <a:sym typeface="Calibri"/>
              </a:rPr>
              <a:t>Gap Areas / Campus to Corporate</a:t>
            </a:r>
            <a:endParaRPr/>
          </a:p>
          <a:p>
            <a:pPr marL="0" marR="0" lvl="0" indent="0" algn="l" rtl="0">
              <a:spcBef>
                <a:spcPts val="0"/>
              </a:spcBef>
              <a:spcAft>
                <a:spcPts val="0"/>
              </a:spcAft>
              <a:buNone/>
            </a:pPr>
            <a:r>
              <a:rPr lang="en-US" sz="2799">
                <a:solidFill>
                  <a:srgbClr val="00B050"/>
                </a:solidFill>
                <a:latin typeface="Calibri"/>
                <a:ea typeface="Calibri"/>
                <a:cs typeface="Calibri"/>
                <a:sym typeface="Calibri"/>
              </a:rPr>
              <a:t>Job readiness of students </a:t>
            </a:r>
            <a:endParaRPr sz="2799">
              <a:solidFill>
                <a:srgbClr val="00B050"/>
              </a:solidFill>
              <a:latin typeface="Calibri"/>
              <a:ea typeface="Calibri"/>
              <a:cs typeface="Calibri"/>
              <a:sym typeface="Calibri"/>
            </a:endParaRPr>
          </a:p>
        </p:txBody>
      </p:sp>
      <p:sp>
        <p:nvSpPr>
          <p:cNvPr id="2407" name="Google Shape;2407;p24"/>
          <p:cNvSpPr txBox="1"/>
          <p:nvPr/>
        </p:nvSpPr>
        <p:spPr>
          <a:xfrm>
            <a:off x="1554116" y="4185448"/>
            <a:ext cx="10489425" cy="9538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99">
                <a:solidFill>
                  <a:srgbClr val="1A1C96"/>
                </a:solidFill>
                <a:latin typeface="Calibri"/>
                <a:ea typeface="Calibri"/>
                <a:cs typeface="Calibri"/>
                <a:sym typeface="Calibri"/>
              </a:rPr>
              <a:t>Other PPP model</a:t>
            </a:r>
            <a:endParaRPr/>
          </a:p>
          <a:p>
            <a:pPr marL="0" marR="0" lvl="0" indent="0" algn="l" rtl="0">
              <a:spcBef>
                <a:spcPts val="0"/>
              </a:spcBef>
              <a:spcAft>
                <a:spcPts val="0"/>
              </a:spcAft>
              <a:buNone/>
            </a:pPr>
            <a:r>
              <a:rPr lang="en-US" sz="2799">
                <a:solidFill>
                  <a:srgbClr val="00B050"/>
                </a:solidFill>
                <a:latin typeface="Calibri"/>
                <a:ea typeface="Calibri"/>
                <a:cs typeface="Calibri"/>
                <a:sym typeface="Calibri"/>
              </a:rPr>
              <a:t>IRINS based  platform to bring together corporates and academics</a:t>
            </a:r>
            <a:endParaRPr sz="2799">
              <a:solidFill>
                <a:srgbClr val="00B050"/>
              </a:solidFill>
              <a:latin typeface="Calibri"/>
              <a:ea typeface="Calibri"/>
              <a:cs typeface="Calibri"/>
              <a:sym typeface="Calibri"/>
            </a:endParaRPr>
          </a:p>
        </p:txBody>
      </p:sp>
      <p:sp>
        <p:nvSpPr>
          <p:cNvPr id="2408" name="Google Shape;2408;p24"/>
          <p:cNvSpPr/>
          <p:nvPr/>
        </p:nvSpPr>
        <p:spPr>
          <a:xfrm>
            <a:off x="3501804" y="6240106"/>
            <a:ext cx="8709099" cy="60882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1867" b="1">
                <a:solidFill>
                  <a:srgbClr val="002060"/>
                </a:solidFill>
                <a:latin typeface="Times New Roman"/>
                <a:ea typeface="Times New Roman"/>
                <a:cs typeface="Times New Roman"/>
                <a:sym typeface="Times New Roman"/>
              </a:rPr>
              <a:t>INFLIBNET is already technical partner for Swayam-Prabha since its inception.</a:t>
            </a:r>
            <a:endParaRPr sz="1867">
              <a:solidFill>
                <a:srgbClr val="002060"/>
              </a:solidFill>
              <a:latin typeface="Arial"/>
              <a:ea typeface="Arial"/>
              <a:cs typeface="Arial"/>
              <a:sym typeface="Arial"/>
            </a:endParaRPr>
          </a:p>
        </p:txBody>
      </p:sp>
      <p:pic>
        <p:nvPicPr>
          <p:cNvPr id="2409" name="Google Shape;2409;p24" descr="Untitled-2.jpg"/>
          <p:cNvPicPr preferRelativeResize="0"/>
          <p:nvPr/>
        </p:nvPicPr>
        <p:blipFill rotWithShape="1">
          <a:blip r:embed="rId3">
            <a:alphaModFix/>
          </a:blip>
          <a:srcRect/>
          <a:stretch/>
        </p:blipFill>
        <p:spPr>
          <a:xfrm>
            <a:off x="250172" y="2259949"/>
            <a:ext cx="870621" cy="614849"/>
          </a:xfrm>
          <a:prstGeom prst="rect">
            <a:avLst/>
          </a:prstGeom>
          <a:noFill/>
          <a:ln>
            <a:noFill/>
          </a:ln>
        </p:spPr>
      </p:pic>
      <p:pic>
        <p:nvPicPr>
          <p:cNvPr id="2410" name="Google Shape;2410;p24" descr="Untitled-2.jpg"/>
          <p:cNvPicPr preferRelativeResize="0"/>
          <p:nvPr/>
        </p:nvPicPr>
        <p:blipFill rotWithShape="1">
          <a:blip r:embed="rId3">
            <a:alphaModFix/>
          </a:blip>
          <a:srcRect/>
          <a:stretch/>
        </p:blipFill>
        <p:spPr>
          <a:xfrm>
            <a:off x="250172" y="3281105"/>
            <a:ext cx="870621" cy="614849"/>
          </a:xfrm>
          <a:prstGeom prst="rect">
            <a:avLst/>
          </a:prstGeom>
          <a:noFill/>
          <a:ln>
            <a:noFill/>
          </a:ln>
        </p:spPr>
      </p:pic>
      <p:pic>
        <p:nvPicPr>
          <p:cNvPr id="2411" name="Google Shape;2411;p24" descr="Untitled-2.jpg"/>
          <p:cNvPicPr preferRelativeResize="0"/>
          <p:nvPr/>
        </p:nvPicPr>
        <p:blipFill rotWithShape="1">
          <a:blip r:embed="rId3">
            <a:alphaModFix/>
          </a:blip>
          <a:srcRect/>
          <a:stretch/>
        </p:blipFill>
        <p:spPr>
          <a:xfrm>
            <a:off x="148460" y="4302261"/>
            <a:ext cx="870621" cy="614849"/>
          </a:xfrm>
          <a:prstGeom prst="rect">
            <a:avLst/>
          </a:prstGeom>
          <a:noFill/>
          <a:ln>
            <a:noFill/>
          </a:ln>
        </p:spPr>
      </p:pic>
      <p:pic>
        <p:nvPicPr>
          <p:cNvPr id="2412" name="Google Shape;2412;p24"/>
          <p:cNvPicPr preferRelativeResize="0"/>
          <p:nvPr/>
        </p:nvPicPr>
        <p:blipFill rotWithShape="1">
          <a:blip r:embed="rId4">
            <a:alphaModFix/>
          </a:blip>
          <a:srcRect/>
          <a:stretch/>
        </p:blipFill>
        <p:spPr>
          <a:xfrm>
            <a:off x="6903056" y="892597"/>
            <a:ext cx="4577420" cy="389246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01">
          <a:extLst>
            <a:ext uri="{FF2B5EF4-FFF2-40B4-BE49-F238E27FC236}">
              <a16:creationId xmlns:a16="http://schemas.microsoft.com/office/drawing/2014/main" id="{938D9341-B2E9-061F-D853-F0BACFFD900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EAE2121-18ED-F9FF-813D-7A260AB774A8}"/>
              </a:ext>
            </a:extLst>
          </p:cNvPr>
          <p:cNvPicPr>
            <a:picLocks noChangeAspect="1"/>
          </p:cNvPicPr>
          <p:nvPr/>
        </p:nvPicPr>
        <p:blipFill>
          <a:blip r:embed="rId3"/>
          <a:srcRect t="48956" b="3801"/>
          <a:stretch>
            <a:fillRect/>
          </a:stretch>
        </p:blipFill>
        <p:spPr>
          <a:xfrm>
            <a:off x="2102204" y="1001576"/>
            <a:ext cx="8248849" cy="5758088"/>
          </a:xfrm>
          <a:prstGeom prst="rect">
            <a:avLst/>
          </a:prstGeom>
        </p:spPr>
      </p:pic>
      <p:pic>
        <p:nvPicPr>
          <p:cNvPr id="5" name="Picture 4">
            <a:extLst>
              <a:ext uri="{FF2B5EF4-FFF2-40B4-BE49-F238E27FC236}">
                <a16:creationId xmlns:a16="http://schemas.microsoft.com/office/drawing/2014/main" id="{8642619E-6E4D-3A4D-4DF4-90624BE1FED4}"/>
              </a:ext>
            </a:extLst>
          </p:cNvPr>
          <p:cNvPicPr>
            <a:picLocks noChangeAspect="1"/>
          </p:cNvPicPr>
          <p:nvPr/>
        </p:nvPicPr>
        <p:blipFill>
          <a:blip r:embed="rId4"/>
          <a:stretch>
            <a:fillRect/>
          </a:stretch>
        </p:blipFill>
        <p:spPr>
          <a:xfrm>
            <a:off x="233266" y="98336"/>
            <a:ext cx="12192000" cy="988316"/>
          </a:xfrm>
          <a:prstGeom prst="rect">
            <a:avLst/>
          </a:prstGeom>
        </p:spPr>
      </p:pic>
    </p:spTree>
    <p:extLst>
      <p:ext uri="{BB962C8B-B14F-4D97-AF65-F5344CB8AC3E}">
        <p14:creationId xmlns:p14="http://schemas.microsoft.com/office/powerpoint/2010/main" val="169370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pic>
        <p:nvPicPr>
          <p:cNvPr id="2417" name="Google Shape;2417;p25"/>
          <p:cNvPicPr preferRelativeResize="0"/>
          <p:nvPr/>
        </p:nvPicPr>
        <p:blipFill rotWithShape="1">
          <a:blip r:embed="rId3">
            <a:alphaModFix/>
          </a:blip>
          <a:srcRect/>
          <a:stretch/>
        </p:blipFill>
        <p:spPr>
          <a:xfrm>
            <a:off x="242484" y="878104"/>
            <a:ext cx="6079537" cy="5844878"/>
          </a:xfrm>
          <a:prstGeom prst="rect">
            <a:avLst/>
          </a:prstGeom>
          <a:noFill/>
          <a:ln>
            <a:noFill/>
          </a:ln>
        </p:spPr>
      </p:pic>
      <p:sp>
        <p:nvSpPr>
          <p:cNvPr id="2418" name="Google Shape;2418;p25"/>
          <p:cNvSpPr/>
          <p:nvPr/>
        </p:nvSpPr>
        <p:spPr>
          <a:xfrm>
            <a:off x="7343675" y="1030226"/>
            <a:ext cx="4605361" cy="4921204"/>
          </a:xfrm>
          <a:prstGeom prst="rect">
            <a:avLst/>
          </a:prstGeom>
          <a:noFill/>
          <a:ln>
            <a:noFill/>
          </a:ln>
        </p:spPr>
        <p:txBody>
          <a:bodyPr spcFirstLastPara="1" wrap="square" lIns="119950" tIns="59975" rIns="119950" bIns="59975" anchor="t" anchorCtr="0">
            <a:spAutoFit/>
          </a:bodyPr>
          <a:lstStyle/>
          <a:p>
            <a:pPr marL="380996" marR="0" lvl="0" indent="-380996" algn="l" rtl="0">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Web applications </a:t>
            </a:r>
            <a:endParaRPr sz="2399" dirty="0">
              <a:solidFill>
                <a:srgbClr val="000000"/>
              </a:solidFill>
              <a:latin typeface="Arial"/>
              <a:ea typeface="Arial"/>
              <a:cs typeface="Arial"/>
              <a:sym typeface="Arial"/>
            </a:endParaRPr>
          </a:p>
          <a:p>
            <a:pPr marL="989917" marR="0" lvl="1" indent="-380995" algn="l" rtl="0">
              <a:spcBef>
                <a:spcPts val="0"/>
              </a:spcBef>
              <a:spcAft>
                <a:spcPts val="0"/>
              </a:spcAft>
              <a:buClr>
                <a:srgbClr val="000000"/>
              </a:buClr>
              <a:buSzPts val="2399"/>
              <a:buFont typeface="Arial"/>
              <a:buChar char="•"/>
            </a:pPr>
            <a:r>
              <a:rPr lang="en-US" sz="2399" b="0" i="0" u="none" strike="noStrike" cap="none" dirty="0">
                <a:solidFill>
                  <a:srgbClr val="000000"/>
                </a:solidFill>
                <a:latin typeface="Calibri"/>
                <a:ea typeface="Calibri"/>
                <a:cs typeface="Calibri"/>
                <a:sym typeface="Calibri"/>
              </a:rPr>
              <a:t>Registration</a:t>
            </a:r>
            <a:endParaRPr sz="2399" b="0" i="0" u="none" strike="noStrike" cap="none" dirty="0">
              <a:solidFill>
                <a:srgbClr val="000000"/>
              </a:solidFill>
              <a:latin typeface="Arial"/>
              <a:ea typeface="Arial"/>
              <a:cs typeface="Arial"/>
              <a:sym typeface="Arial"/>
            </a:endParaRPr>
          </a:p>
          <a:p>
            <a:pPr marL="989917" marR="0" lvl="1" indent="-380995" algn="l" rtl="0">
              <a:spcBef>
                <a:spcPts val="0"/>
              </a:spcBef>
              <a:spcAft>
                <a:spcPts val="0"/>
              </a:spcAft>
              <a:buClr>
                <a:srgbClr val="000000"/>
              </a:buClr>
              <a:buSzPts val="2399"/>
              <a:buFont typeface="Arial"/>
              <a:buChar char="•"/>
            </a:pPr>
            <a:r>
              <a:rPr lang="en-US" sz="2399" b="0" i="0" u="none" strike="noStrike" cap="none" dirty="0">
                <a:solidFill>
                  <a:srgbClr val="000000"/>
                </a:solidFill>
                <a:latin typeface="Calibri"/>
                <a:ea typeface="Calibri"/>
                <a:cs typeface="Calibri"/>
                <a:sym typeface="Calibri"/>
              </a:rPr>
              <a:t>Data capturing System</a:t>
            </a:r>
            <a:endParaRPr sz="2399" b="0" i="0" u="none" strike="noStrike" cap="none" dirty="0">
              <a:solidFill>
                <a:srgbClr val="000000"/>
              </a:solidFill>
              <a:latin typeface="Arial"/>
              <a:ea typeface="Arial"/>
              <a:cs typeface="Arial"/>
              <a:sym typeface="Arial"/>
            </a:endParaRPr>
          </a:p>
          <a:p>
            <a:pPr marL="989917" marR="0" lvl="1" indent="-380995" algn="l" rtl="0">
              <a:spcBef>
                <a:spcPts val="0"/>
              </a:spcBef>
              <a:spcAft>
                <a:spcPts val="0"/>
              </a:spcAft>
              <a:buClr>
                <a:srgbClr val="000000"/>
              </a:buClr>
              <a:buSzPts val="2399"/>
              <a:buFont typeface="Arial"/>
              <a:buChar char="•"/>
            </a:pPr>
            <a:r>
              <a:rPr lang="en-US" sz="2399" b="0" i="0" u="none" strike="noStrike" cap="none" dirty="0">
                <a:solidFill>
                  <a:srgbClr val="000000"/>
                </a:solidFill>
                <a:latin typeface="Calibri"/>
                <a:ea typeface="Calibri"/>
                <a:cs typeface="Calibri"/>
                <a:sym typeface="Calibri"/>
              </a:rPr>
              <a:t>Feedback</a:t>
            </a:r>
            <a:endParaRPr sz="2399" b="0" i="0" u="none" strike="noStrike" cap="none" dirty="0">
              <a:solidFill>
                <a:srgbClr val="000000"/>
              </a:solidFill>
              <a:latin typeface="Arial"/>
              <a:ea typeface="Arial"/>
              <a:cs typeface="Arial"/>
              <a:sym typeface="Arial"/>
            </a:endParaRPr>
          </a:p>
          <a:p>
            <a:pPr marL="609402" marR="0" lvl="0" indent="0" algn="l" rtl="0">
              <a:spcBef>
                <a:spcPts val="0"/>
              </a:spcBef>
              <a:spcAft>
                <a:spcPts val="0"/>
              </a:spcAft>
              <a:buNone/>
            </a:pPr>
            <a:endParaRPr sz="2399" dirty="0">
              <a:solidFill>
                <a:srgbClr val="000000"/>
              </a:solidFill>
              <a:latin typeface="Arial"/>
              <a:ea typeface="Arial"/>
              <a:cs typeface="Arial"/>
              <a:sym typeface="Arial"/>
            </a:endParaRPr>
          </a:p>
          <a:p>
            <a:pPr marL="380996" marR="0" lvl="0" indent="-380996" algn="l" rtl="0">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Ranking Module</a:t>
            </a:r>
            <a:endParaRPr sz="2399" dirty="0">
              <a:solidFill>
                <a:srgbClr val="000000"/>
              </a:solidFill>
              <a:latin typeface="Arial"/>
              <a:ea typeface="Arial"/>
              <a:cs typeface="Arial"/>
              <a:sym typeface="Arial"/>
            </a:endParaRPr>
          </a:p>
          <a:p>
            <a:pPr marL="0" marR="0" lvl="0" indent="0" algn="l" rtl="0">
              <a:spcBef>
                <a:spcPts val="0"/>
              </a:spcBef>
              <a:spcAft>
                <a:spcPts val="0"/>
              </a:spcAft>
              <a:buNone/>
            </a:pPr>
            <a:endParaRPr sz="2399" dirty="0">
              <a:solidFill>
                <a:srgbClr val="000000"/>
              </a:solidFill>
              <a:latin typeface="Arial"/>
              <a:ea typeface="Arial"/>
              <a:cs typeface="Arial"/>
              <a:sym typeface="Arial"/>
            </a:endParaRPr>
          </a:p>
          <a:p>
            <a:pPr marL="380996" marR="0" lvl="0" indent="-380996" algn="l" rtl="0">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Technical Helpdesk</a:t>
            </a:r>
            <a:endParaRPr sz="2399" dirty="0">
              <a:solidFill>
                <a:srgbClr val="000000"/>
              </a:solidFill>
              <a:latin typeface="Arial"/>
              <a:ea typeface="Arial"/>
              <a:cs typeface="Arial"/>
              <a:sym typeface="Arial"/>
            </a:endParaRPr>
          </a:p>
          <a:p>
            <a:pPr marL="0" marR="0" lvl="0" indent="0" algn="l" rtl="0">
              <a:spcBef>
                <a:spcPts val="0"/>
              </a:spcBef>
              <a:spcAft>
                <a:spcPts val="0"/>
              </a:spcAft>
              <a:buNone/>
            </a:pPr>
            <a:endParaRPr sz="2399" dirty="0">
              <a:solidFill>
                <a:srgbClr val="000000"/>
              </a:solidFill>
              <a:latin typeface="Arial"/>
              <a:ea typeface="Arial"/>
              <a:cs typeface="Arial"/>
              <a:sym typeface="Arial"/>
            </a:endParaRPr>
          </a:p>
          <a:p>
            <a:pPr marL="380996" marR="0" lvl="0" indent="-380996" algn="l" rtl="0">
              <a:spcBef>
                <a:spcPts val="0"/>
              </a:spcBef>
              <a:spcAft>
                <a:spcPts val="0"/>
              </a:spcAft>
              <a:buClr>
                <a:srgbClr val="000000"/>
              </a:buClr>
              <a:buSzPts val="2399"/>
              <a:buFont typeface="Arial"/>
              <a:buChar char="•"/>
            </a:pPr>
            <a:r>
              <a:rPr lang="en-US" sz="2399" dirty="0">
                <a:solidFill>
                  <a:srgbClr val="000000"/>
                </a:solidFill>
                <a:latin typeface="Calibri"/>
                <a:ea typeface="Calibri"/>
                <a:cs typeface="Calibri"/>
                <a:sym typeface="Calibri"/>
              </a:rPr>
              <a:t>Research output data</a:t>
            </a:r>
            <a:endParaRPr sz="2399" dirty="0">
              <a:solidFill>
                <a:srgbClr val="000000"/>
              </a:solidFill>
              <a:latin typeface="Arial"/>
              <a:ea typeface="Arial"/>
              <a:cs typeface="Arial"/>
              <a:sym typeface="Arial"/>
            </a:endParaRPr>
          </a:p>
          <a:p>
            <a:pPr marL="989917" marR="0" lvl="1" indent="-380995" algn="l" rtl="0">
              <a:spcBef>
                <a:spcPts val="0"/>
              </a:spcBef>
              <a:spcAft>
                <a:spcPts val="0"/>
              </a:spcAft>
              <a:buClr>
                <a:srgbClr val="000000"/>
              </a:buClr>
              <a:buSzPts val="2399"/>
              <a:buFont typeface="Arial"/>
              <a:buChar char="•"/>
            </a:pPr>
            <a:r>
              <a:rPr lang="en-US" sz="2399" b="0" i="0" u="none" strike="noStrike" cap="none" dirty="0">
                <a:solidFill>
                  <a:srgbClr val="000000"/>
                </a:solidFill>
                <a:latin typeface="Calibri"/>
                <a:ea typeface="Calibri"/>
                <a:cs typeface="Calibri"/>
                <a:sym typeface="Calibri"/>
              </a:rPr>
              <a:t>Publications</a:t>
            </a:r>
            <a:endParaRPr sz="2399" b="0" i="0" u="none" strike="noStrike" cap="none" dirty="0">
              <a:solidFill>
                <a:srgbClr val="000000"/>
              </a:solidFill>
              <a:latin typeface="Arial"/>
              <a:ea typeface="Arial"/>
              <a:cs typeface="Arial"/>
              <a:sym typeface="Arial"/>
            </a:endParaRPr>
          </a:p>
          <a:p>
            <a:pPr marL="989917" marR="0" lvl="1" indent="-380995" algn="l" rtl="0">
              <a:spcBef>
                <a:spcPts val="0"/>
              </a:spcBef>
              <a:spcAft>
                <a:spcPts val="0"/>
              </a:spcAft>
              <a:buClr>
                <a:srgbClr val="000000"/>
              </a:buClr>
              <a:buSzPts val="2399"/>
              <a:buFont typeface="Arial"/>
              <a:buChar char="•"/>
            </a:pPr>
            <a:r>
              <a:rPr lang="en-US" sz="2399" b="0" i="0" u="none" strike="noStrike" cap="none" dirty="0">
                <a:solidFill>
                  <a:srgbClr val="000000"/>
                </a:solidFill>
                <a:latin typeface="Calibri"/>
                <a:ea typeface="Calibri"/>
                <a:cs typeface="Calibri"/>
                <a:sym typeface="Calibri"/>
              </a:rPr>
              <a:t>Citations</a:t>
            </a:r>
            <a:endParaRPr sz="2399" b="0" i="0" u="none" strike="noStrike" cap="none" dirty="0">
              <a:solidFill>
                <a:srgbClr val="000000"/>
              </a:solidFill>
              <a:latin typeface="Arial"/>
              <a:ea typeface="Arial"/>
              <a:cs typeface="Arial"/>
              <a:sym typeface="Arial"/>
            </a:endParaRPr>
          </a:p>
          <a:p>
            <a:pPr marL="989917" marR="0" lvl="1" indent="-380995" algn="l" rtl="0">
              <a:spcBef>
                <a:spcPts val="0"/>
              </a:spcBef>
              <a:spcAft>
                <a:spcPts val="0"/>
              </a:spcAft>
              <a:buClr>
                <a:srgbClr val="000000"/>
              </a:buClr>
              <a:buSzPts val="2399"/>
              <a:buFont typeface="Arial"/>
              <a:buChar char="•"/>
            </a:pPr>
            <a:r>
              <a:rPr lang="en-US" sz="2399" b="0" i="0" u="none" strike="noStrike" cap="none" dirty="0">
                <a:solidFill>
                  <a:srgbClr val="000000"/>
                </a:solidFill>
                <a:latin typeface="Calibri"/>
                <a:ea typeface="Calibri"/>
                <a:cs typeface="Calibri"/>
                <a:sym typeface="Calibri"/>
              </a:rPr>
              <a:t>Patents</a:t>
            </a:r>
            <a:endParaRPr sz="2399" b="0" i="0" u="none" strike="noStrike" cap="none" dirty="0">
              <a:solidFill>
                <a:srgbClr val="000000"/>
              </a:solidFill>
              <a:latin typeface="Arial"/>
              <a:ea typeface="Arial"/>
              <a:cs typeface="Arial"/>
              <a:sym typeface="Arial"/>
            </a:endParaRPr>
          </a:p>
        </p:txBody>
      </p:sp>
      <p:pic>
        <p:nvPicPr>
          <p:cNvPr id="2419" name="Google Shape;2419;p25" descr="logougc.gif"/>
          <p:cNvPicPr preferRelativeResize="0"/>
          <p:nvPr/>
        </p:nvPicPr>
        <p:blipFill rotWithShape="1">
          <a:blip r:embed="rId4">
            <a:alphaModFix/>
          </a:blip>
          <a:srcRect/>
          <a:stretch/>
        </p:blipFill>
        <p:spPr>
          <a:xfrm>
            <a:off x="139791" y="5865925"/>
            <a:ext cx="903605" cy="760602"/>
          </a:xfrm>
          <a:prstGeom prst="rect">
            <a:avLst/>
          </a:prstGeom>
          <a:noFill/>
          <a:ln>
            <a:noFill/>
          </a:ln>
        </p:spPr>
      </p:pic>
      <p:pic>
        <p:nvPicPr>
          <p:cNvPr id="2420" name="Google Shape;2420;p25" descr="inflibnetlogo-125.png"/>
          <p:cNvPicPr preferRelativeResize="0"/>
          <p:nvPr/>
        </p:nvPicPr>
        <p:blipFill rotWithShape="1">
          <a:blip r:embed="rId5">
            <a:alphaModFix/>
          </a:blip>
          <a:srcRect/>
          <a:stretch/>
        </p:blipFill>
        <p:spPr>
          <a:xfrm>
            <a:off x="11260895" y="5865925"/>
            <a:ext cx="599364" cy="778837"/>
          </a:xfrm>
          <a:prstGeom prst="rect">
            <a:avLst/>
          </a:prstGeom>
          <a:noFill/>
          <a:ln>
            <a:noFill/>
          </a:ln>
        </p:spPr>
      </p:pic>
      <p:sp>
        <p:nvSpPr>
          <p:cNvPr id="2421" name="Google Shape;2421;p25"/>
          <p:cNvSpPr/>
          <p:nvPr/>
        </p:nvSpPr>
        <p:spPr>
          <a:xfrm>
            <a:off x="4376608" y="2514959"/>
            <a:ext cx="2588446" cy="613454"/>
          </a:xfrm>
          <a:prstGeom prst="rect">
            <a:avLst/>
          </a:prstGeom>
          <a:noFill/>
          <a:ln>
            <a:noFill/>
          </a:ln>
        </p:spPr>
        <p:txBody>
          <a:bodyPr spcFirstLastPara="1" wrap="square" lIns="119950" tIns="59975" rIns="119950" bIns="59975" anchor="t" anchorCtr="0">
            <a:spAutoFit/>
          </a:bodyPr>
          <a:lstStyle/>
          <a:p>
            <a:pPr marL="0" marR="0" lvl="0" indent="0" algn="l" rtl="0">
              <a:spcBef>
                <a:spcPts val="0"/>
              </a:spcBef>
              <a:spcAft>
                <a:spcPts val="0"/>
              </a:spcAft>
              <a:buNone/>
            </a:pPr>
            <a:r>
              <a:rPr lang="en-US" sz="1600">
                <a:solidFill>
                  <a:srgbClr val="FF0000"/>
                </a:solidFill>
                <a:latin typeface="Calibri"/>
                <a:ea typeface="Calibri"/>
                <a:cs typeface="Calibri"/>
                <a:sym typeface="Calibri"/>
              </a:rPr>
              <a:t>ARIIA is now NIRF-Innovation</a:t>
            </a:r>
            <a:endParaRPr sz="1600">
              <a:solidFill>
                <a:srgbClr val="000000"/>
              </a:solidFill>
              <a:latin typeface="Arial"/>
              <a:ea typeface="Arial"/>
              <a:cs typeface="Arial"/>
              <a:sym typeface="Arial"/>
            </a:endParaRPr>
          </a:p>
        </p:txBody>
      </p:sp>
      <p:sp>
        <p:nvSpPr>
          <p:cNvPr id="2422" name="Google Shape;2422;p25"/>
          <p:cNvSpPr/>
          <p:nvPr/>
        </p:nvSpPr>
        <p:spPr>
          <a:xfrm>
            <a:off x="3179319" y="894"/>
            <a:ext cx="6126565" cy="613454"/>
          </a:xfrm>
          <a:prstGeom prst="rect">
            <a:avLst/>
          </a:prstGeom>
          <a:noFill/>
          <a:ln>
            <a:noFill/>
          </a:ln>
        </p:spPr>
        <p:txBody>
          <a:bodyPr spcFirstLastPara="1" wrap="square" lIns="119950" tIns="59975" rIns="119950" bIns="59975" anchor="t" anchorCtr="0">
            <a:spAutoFit/>
          </a:bodyPr>
          <a:lstStyle/>
          <a:p>
            <a:pPr marL="0" marR="0" lvl="0" indent="0" algn="ctr" rtl="0">
              <a:spcBef>
                <a:spcPts val="0"/>
              </a:spcBef>
              <a:spcAft>
                <a:spcPts val="0"/>
              </a:spcAft>
              <a:buNone/>
            </a:pPr>
            <a:r>
              <a:rPr lang="en-US" sz="3199" b="1">
                <a:solidFill>
                  <a:srgbClr val="0070C0"/>
                </a:solidFill>
                <a:latin typeface="Calibri"/>
                <a:ea typeface="Calibri"/>
                <a:cs typeface="Calibri"/>
                <a:sym typeface="Calibri"/>
              </a:rPr>
              <a:t>Ranking &amp; Accreditation</a:t>
            </a:r>
            <a:endParaRPr sz="3199">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8"/>
                                        </p:tgtEl>
                                        <p:attrNameLst>
                                          <p:attrName>style.visibility</p:attrName>
                                        </p:attrNameLst>
                                      </p:cBhvr>
                                      <p:to>
                                        <p:strVal val="visible"/>
                                      </p:to>
                                    </p:set>
                                    <p:animEffect transition="in" filter="fade">
                                      <p:cBhvr>
                                        <p:cTn id="7" dur="500"/>
                                        <p:tgtEl>
                                          <p:spTgt spid="2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pic>
        <p:nvPicPr>
          <p:cNvPr id="2427" name="Google Shape;2427;p26"/>
          <p:cNvPicPr preferRelativeResize="0"/>
          <p:nvPr/>
        </p:nvPicPr>
        <p:blipFill rotWithShape="1">
          <a:blip r:embed="rId3">
            <a:alphaModFix/>
          </a:blip>
          <a:srcRect l="27229"/>
          <a:stretch/>
        </p:blipFill>
        <p:spPr>
          <a:xfrm>
            <a:off x="381117" y="163562"/>
            <a:ext cx="8764572" cy="4148135"/>
          </a:xfrm>
          <a:prstGeom prst="rect">
            <a:avLst/>
          </a:prstGeom>
          <a:noFill/>
          <a:ln>
            <a:noFill/>
          </a:ln>
        </p:spPr>
      </p:pic>
      <p:pic>
        <p:nvPicPr>
          <p:cNvPr id="2428" name="Google Shape;2428;p26"/>
          <p:cNvPicPr preferRelativeResize="0"/>
          <p:nvPr/>
        </p:nvPicPr>
        <p:blipFill rotWithShape="1">
          <a:blip r:embed="rId4">
            <a:alphaModFix/>
          </a:blip>
          <a:srcRect/>
          <a:stretch/>
        </p:blipFill>
        <p:spPr>
          <a:xfrm>
            <a:off x="1" y="4952604"/>
            <a:ext cx="12192000" cy="1761067"/>
          </a:xfrm>
          <a:prstGeom prst="rect">
            <a:avLst/>
          </a:prstGeom>
          <a:noFill/>
          <a:ln>
            <a:noFill/>
          </a:ln>
        </p:spPr>
      </p:pic>
      <p:pic>
        <p:nvPicPr>
          <p:cNvPr id="2429" name="Google Shape;2429;p26"/>
          <p:cNvPicPr preferRelativeResize="0"/>
          <p:nvPr/>
        </p:nvPicPr>
        <p:blipFill rotWithShape="1">
          <a:blip r:embed="rId5">
            <a:alphaModFix/>
          </a:blip>
          <a:srcRect/>
          <a:stretch/>
        </p:blipFill>
        <p:spPr>
          <a:xfrm>
            <a:off x="8686127" y="2229491"/>
            <a:ext cx="3428107" cy="9903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9"/>
                                        </p:tgtEl>
                                        <p:attrNameLst>
                                          <p:attrName>style.visibility</p:attrName>
                                        </p:attrNameLst>
                                      </p:cBhvr>
                                      <p:to>
                                        <p:strVal val="visible"/>
                                      </p:to>
                                    </p:set>
                                    <p:animEffect transition="in" filter="fade">
                                      <p:cBhvr>
                                        <p:cTn id="7" dur="500"/>
                                        <p:tgtEl>
                                          <p:spTgt spid="24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28"/>
                                        </p:tgtEl>
                                        <p:attrNameLst>
                                          <p:attrName>style.visibility</p:attrName>
                                        </p:attrNameLst>
                                      </p:cBhvr>
                                      <p:to>
                                        <p:strVal val="visible"/>
                                      </p:to>
                                    </p:set>
                                    <p:anim calcmode="lin" valueType="num">
                                      <p:cBhvr additive="base">
                                        <p:cTn id="12" dur="500"/>
                                        <p:tgtEl>
                                          <p:spTgt spid="2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pic>
        <p:nvPicPr>
          <p:cNvPr id="2434" name="Google Shape;2434;p27"/>
          <p:cNvPicPr preferRelativeResize="0"/>
          <p:nvPr/>
        </p:nvPicPr>
        <p:blipFill rotWithShape="1">
          <a:blip r:embed="rId3">
            <a:alphaModFix/>
          </a:blip>
          <a:srcRect/>
          <a:stretch/>
        </p:blipFill>
        <p:spPr>
          <a:xfrm>
            <a:off x="4963990" y="211133"/>
            <a:ext cx="6979812" cy="6036535"/>
          </a:xfrm>
          <a:prstGeom prst="rect">
            <a:avLst/>
          </a:prstGeom>
          <a:noFill/>
          <a:ln>
            <a:noFill/>
          </a:ln>
        </p:spPr>
      </p:pic>
      <p:pic>
        <p:nvPicPr>
          <p:cNvPr id="2435" name="Google Shape;2435;p27" descr="logougc.gif"/>
          <p:cNvPicPr preferRelativeResize="0"/>
          <p:nvPr/>
        </p:nvPicPr>
        <p:blipFill rotWithShape="1">
          <a:blip r:embed="rId4">
            <a:alphaModFix/>
          </a:blip>
          <a:srcRect/>
          <a:stretch/>
        </p:blipFill>
        <p:spPr>
          <a:xfrm>
            <a:off x="138268" y="5866766"/>
            <a:ext cx="904640" cy="761801"/>
          </a:xfrm>
          <a:prstGeom prst="rect">
            <a:avLst/>
          </a:prstGeom>
          <a:noFill/>
          <a:ln>
            <a:noFill/>
          </a:ln>
        </p:spPr>
      </p:pic>
      <p:pic>
        <p:nvPicPr>
          <p:cNvPr id="2436" name="Google Shape;2436;p27" descr="inflibnetlogo-125.png"/>
          <p:cNvPicPr preferRelativeResize="0"/>
          <p:nvPr/>
        </p:nvPicPr>
        <p:blipFill rotWithShape="1">
          <a:blip r:embed="rId5">
            <a:alphaModFix/>
          </a:blip>
          <a:srcRect/>
          <a:stretch/>
        </p:blipFill>
        <p:spPr>
          <a:xfrm>
            <a:off x="11262033" y="5866765"/>
            <a:ext cx="600680" cy="780104"/>
          </a:xfrm>
          <a:prstGeom prst="rect">
            <a:avLst/>
          </a:prstGeom>
          <a:noFill/>
          <a:ln>
            <a:noFill/>
          </a:ln>
        </p:spPr>
      </p:pic>
      <p:pic>
        <p:nvPicPr>
          <p:cNvPr id="2437" name="Google Shape;2437;p27"/>
          <p:cNvPicPr preferRelativeResize="0"/>
          <p:nvPr/>
        </p:nvPicPr>
        <p:blipFill rotWithShape="1">
          <a:blip r:embed="rId6">
            <a:alphaModFix/>
          </a:blip>
          <a:srcRect t="19777" r="3542"/>
          <a:stretch/>
        </p:blipFill>
        <p:spPr>
          <a:xfrm>
            <a:off x="-25428" y="1219777"/>
            <a:ext cx="4773957" cy="2459135"/>
          </a:xfrm>
          <a:prstGeom prst="rect">
            <a:avLst/>
          </a:prstGeom>
          <a:noFill/>
          <a:ln>
            <a:noFill/>
          </a:ln>
        </p:spPr>
      </p:pic>
      <p:pic>
        <p:nvPicPr>
          <p:cNvPr id="2438" name="Google Shape;2438;p27"/>
          <p:cNvPicPr preferRelativeResize="0"/>
          <p:nvPr/>
        </p:nvPicPr>
        <p:blipFill rotWithShape="1">
          <a:blip r:embed="rId7">
            <a:alphaModFix/>
          </a:blip>
          <a:srcRect/>
          <a:stretch/>
        </p:blipFill>
        <p:spPr>
          <a:xfrm>
            <a:off x="121364" y="381794"/>
            <a:ext cx="4532720" cy="520564"/>
          </a:xfrm>
          <a:prstGeom prst="rect">
            <a:avLst/>
          </a:prstGeom>
          <a:noFill/>
          <a:ln>
            <a:noFill/>
          </a:ln>
        </p:spPr>
      </p:pic>
      <p:sp>
        <p:nvSpPr>
          <p:cNvPr id="2439" name="Google Shape;2439;p27"/>
          <p:cNvSpPr txBox="1"/>
          <p:nvPr/>
        </p:nvSpPr>
        <p:spPr>
          <a:xfrm>
            <a:off x="-25427" y="3895587"/>
            <a:ext cx="4542917" cy="2581236"/>
          </a:xfrm>
          <a:prstGeom prst="rect">
            <a:avLst/>
          </a:prstGeom>
          <a:noFill/>
          <a:ln>
            <a:noFill/>
          </a:ln>
        </p:spPr>
        <p:txBody>
          <a:bodyPr spcFirstLastPara="1" wrap="square" lIns="216675" tIns="108325" rIns="216675" bIns="108325" anchor="t" anchorCtr="0">
            <a:spAutoFit/>
          </a:bodyPr>
          <a:lstStyle/>
          <a:p>
            <a:pPr marL="0" marR="0" lvl="0" indent="0" algn="just" rtl="0">
              <a:lnSpc>
                <a:spcPct val="150000"/>
              </a:lnSpc>
              <a:spcBef>
                <a:spcPts val="0"/>
              </a:spcBef>
              <a:spcAft>
                <a:spcPts val="0"/>
              </a:spcAft>
              <a:buNone/>
            </a:pPr>
            <a:r>
              <a:rPr lang="en-US" sz="2000">
                <a:solidFill>
                  <a:srgbClr val="000000"/>
                </a:solidFill>
                <a:latin typeface="Calibri"/>
                <a:ea typeface="Calibri"/>
                <a:cs typeface="Calibri"/>
                <a:sym typeface="Calibri"/>
              </a:rPr>
              <a:t> </a:t>
            </a:r>
            <a:r>
              <a:rPr lang="en-US" sz="2000" u="sng">
                <a:solidFill>
                  <a:srgbClr val="000000"/>
                </a:solidFill>
                <a:latin typeface="Calibri"/>
                <a:ea typeface="Calibri"/>
                <a:cs typeface="Calibri"/>
                <a:sym typeface="Calibri"/>
              </a:rPr>
              <a:t>Automation / e-Governance</a:t>
            </a:r>
            <a:endParaRPr/>
          </a:p>
          <a:p>
            <a:pPr marL="0" marR="0" lvl="0" indent="0" algn="just" rtl="0">
              <a:lnSpc>
                <a:spcPct val="200000"/>
              </a:lnSpc>
              <a:spcBef>
                <a:spcPts val="0"/>
              </a:spcBef>
              <a:spcAft>
                <a:spcPts val="0"/>
              </a:spcAft>
              <a:buNone/>
            </a:pPr>
            <a:r>
              <a:rPr lang="en-US" sz="1600">
                <a:solidFill>
                  <a:srgbClr val="1A1C96"/>
                </a:solidFill>
                <a:latin typeface="Calibri"/>
                <a:ea typeface="Calibri"/>
                <a:cs typeface="Calibri"/>
                <a:sym typeface="Calibri"/>
              </a:rPr>
              <a:t>FHEI</a:t>
            </a:r>
            <a:r>
              <a:rPr lang="en-US" sz="1600">
                <a:solidFill>
                  <a:srgbClr val="000000"/>
                </a:solidFill>
                <a:latin typeface="Calibri"/>
                <a:ea typeface="Calibri"/>
                <a:cs typeface="Calibri"/>
                <a:sym typeface="Calibri"/>
              </a:rPr>
              <a:t> || </a:t>
            </a:r>
            <a:r>
              <a:rPr lang="en-US" sz="1600">
                <a:solidFill>
                  <a:srgbClr val="44546A"/>
                </a:solidFill>
                <a:latin typeface="Calibri"/>
                <a:ea typeface="Calibri"/>
                <a:cs typeface="Calibri"/>
                <a:sym typeface="Calibri"/>
              </a:rPr>
              <a:t>DEB Portal </a:t>
            </a:r>
            <a:r>
              <a:rPr lang="en-US" sz="1600">
                <a:solidFill>
                  <a:srgbClr val="000000"/>
                </a:solidFill>
                <a:latin typeface="Calibri"/>
                <a:ea typeface="Calibri"/>
                <a:cs typeface="Calibri"/>
                <a:sym typeface="Calibri"/>
              </a:rPr>
              <a:t>|| </a:t>
            </a:r>
            <a:r>
              <a:rPr lang="en-US" sz="1600">
                <a:solidFill>
                  <a:srgbClr val="C00000"/>
                </a:solidFill>
                <a:latin typeface="Calibri"/>
                <a:ea typeface="Calibri"/>
                <a:cs typeface="Calibri"/>
                <a:sym typeface="Calibri"/>
              </a:rPr>
              <a:t>FRG Portal </a:t>
            </a:r>
            <a:r>
              <a:rPr lang="en-US" sz="1600">
                <a:solidFill>
                  <a:srgbClr val="000000"/>
                </a:solidFill>
                <a:latin typeface="Calibri"/>
                <a:ea typeface="Calibri"/>
                <a:cs typeface="Calibri"/>
                <a:sym typeface="Calibri"/>
              </a:rPr>
              <a:t>|| </a:t>
            </a:r>
            <a:r>
              <a:rPr lang="en-US" sz="1600">
                <a:solidFill>
                  <a:srgbClr val="1E4357"/>
                </a:solidFill>
                <a:latin typeface="Calibri"/>
                <a:ea typeface="Calibri"/>
                <a:cs typeface="Calibri"/>
                <a:sym typeface="Calibri"/>
              </a:rPr>
              <a:t>CU Portal || DTBU</a:t>
            </a:r>
            <a:r>
              <a:rPr lang="en-US" sz="1600">
                <a:solidFill>
                  <a:srgbClr val="000000"/>
                </a:solidFill>
                <a:latin typeface="Calibri"/>
                <a:ea typeface="Calibri"/>
                <a:cs typeface="Calibri"/>
                <a:sym typeface="Calibri"/>
              </a:rPr>
              <a:t> || </a:t>
            </a:r>
            <a:r>
              <a:rPr lang="en-US" sz="1600">
                <a:solidFill>
                  <a:srgbClr val="7030A0"/>
                </a:solidFill>
                <a:latin typeface="Calibri"/>
                <a:ea typeface="Calibri"/>
                <a:cs typeface="Calibri"/>
                <a:sym typeface="Calibri"/>
              </a:rPr>
              <a:t>UAMP</a:t>
            </a:r>
            <a:r>
              <a:rPr lang="en-US" sz="1600">
                <a:solidFill>
                  <a:srgbClr val="000000"/>
                </a:solidFill>
                <a:latin typeface="Calibri"/>
                <a:ea typeface="Calibri"/>
                <a:cs typeface="Calibri"/>
                <a:sym typeface="Calibri"/>
              </a:rPr>
              <a:t> || e-Samadhan ||  </a:t>
            </a:r>
            <a:r>
              <a:rPr lang="en-US" sz="1600">
                <a:solidFill>
                  <a:srgbClr val="00B0F0"/>
                </a:solidFill>
                <a:latin typeface="Calibri"/>
                <a:ea typeface="Calibri"/>
                <a:cs typeface="Calibri"/>
                <a:sym typeface="Calibri"/>
              </a:rPr>
              <a:t>IoE</a:t>
            </a:r>
            <a:r>
              <a:rPr lang="en-US" sz="1600">
                <a:solidFill>
                  <a:srgbClr val="000000"/>
                </a:solidFill>
                <a:latin typeface="Calibri"/>
                <a:ea typeface="Calibri"/>
                <a:cs typeface="Calibri"/>
                <a:sym typeface="Calibri"/>
              </a:rPr>
              <a:t> </a:t>
            </a:r>
            <a:r>
              <a:rPr lang="en-US" sz="1600">
                <a:solidFill>
                  <a:srgbClr val="3B3838"/>
                </a:solidFill>
                <a:latin typeface="Calibri"/>
                <a:ea typeface="Calibri"/>
                <a:cs typeface="Calibri"/>
                <a:sym typeface="Calibri"/>
              </a:rPr>
              <a:t>UTSAH</a:t>
            </a:r>
            <a:r>
              <a:rPr lang="en-US" sz="1600">
                <a:solidFill>
                  <a:srgbClr val="000000"/>
                </a:solidFill>
                <a:latin typeface="Calibri"/>
                <a:ea typeface="Calibri"/>
                <a:cs typeface="Calibri"/>
                <a:sym typeface="Calibri"/>
              </a:rPr>
              <a:t>|| </a:t>
            </a:r>
            <a:r>
              <a:rPr lang="en-US" sz="1600">
                <a:solidFill>
                  <a:srgbClr val="257FC5"/>
                </a:solidFill>
                <a:latin typeface="Calibri"/>
                <a:ea typeface="Calibri"/>
                <a:cs typeface="Calibri"/>
                <a:sym typeface="Calibri"/>
              </a:rPr>
              <a:t>Professor of Practice </a:t>
            </a:r>
            <a:r>
              <a:rPr lang="en-US" sz="1600">
                <a:solidFill>
                  <a:srgbClr val="000000"/>
                </a:solidFill>
                <a:latin typeface="Calibri"/>
                <a:ea typeface="Calibri"/>
                <a:cs typeface="Calibri"/>
                <a:sym typeface="Calibri"/>
              </a:rPr>
              <a:t>|| </a:t>
            </a:r>
            <a:r>
              <a:rPr lang="en-US" sz="1600">
                <a:solidFill>
                  <a:srgbClr val="D1493B"/>
                </a:solidFill>
                <a:latin typeface="Calibri"/>
                <a:ea typeface="Calibri"/>
                <a:cs typeface="Calibri"/>
                <a:sym typeface="Calibri"/>
              </a:rPr>
              <a:t>HRDC</a:t>
            </a:r>
            <a:r>
              <a:rPr lang="en-US" sz="1600">
                <a:solidFill>
                  <a:srgbClr val="000000"/>
                </a:solidFill>
                <a:latin typeface="Calibri"/>
                <a:ea typeface="Calibri"/>
                <a:cs typeface="Calibri"/>
                <a:sym typeface="Calibri"/>
              </a:rPr>
              <a:t> || </a:t>
            </a:r>
            <a:r>
              <a:rPr lang="en-US" sz="1600">
                <a:solidFill>
                  <a:srgbClr val="7030A0"/>
                </a:solidFill>
                <a:latin typeface="Calibri"/>
                <a:ea typeface="Calibri"/>
                <a:cs typeface="Calibri"/>
                <a:sym typeface="Calibri"/>
              </a:rPr>
              <a:t>Recruitment</a:t>
            </a:r>
            <a:r>
              <a:rPr lang="en-US" sz="1600">
                <a:solidFill>
                  <a:srgbClr val="000000"/>
                </a:solidFill>
                <a:latin typeface="Calibri"/>
                <a:ea typeface="Calibri"/>
                <a:cs typeface="Calibri"/>
                <a:sym typeface="Calibri"/>
              </a:rPr>
              <a:t> || </a:t>
            </a:r>
            <a:r>
              <a:rPr lang="en-US" sz="1600">
                <a:solidFill>
                  <a:srgbClr val="00B050"/>
                </a:solidFill>
                <a:latin typeface="Calibri"/>
                <a:ea typeface="Calibri"/>
                <a:cs typeface="Calibri"/>
                <a:sym typeface="Calibri"/>
              </a:rPr>
              <a:t>Commission Meetings </a:t>
            </a:r>
            <a:r>
              <a:rPr lang="en-US" sz="1600">
                <a:solidFill>
                  <a:srgbClr val="000000"/>
                </a:solidFill>
                <a:latin typeface="Calibri"/>
                <a:ea typeface="Calibri"/>
                <a:cs typeface="Calibri"/>
                <a:sym typeface="Calibri"/>
              </a:rPr>
              <a:t>|| e-Seva || </a:t>
            </a:r>
            <a:r>
              <a:rPr lang="en-US" sz="1600">
                <a:solidFill>
                  <a:srgbClr val="00B050"/>
                </a:solidFill>
                <a:latin typeface="Calibri"/>
                <a:ea typeface="Calibri"/>
                <a:cs typeface="Calibri"/>
                <a:sym typeface="Calibri"/>
              </a:rPr>
              <a:t>MMC</a:t>
            </a:r>
            <a:r>
              <a:rPr lang="en-US" sz="1600">
                <a:solidFill>
                  <a:srgbClr val="000000"/>
                </a:solidFill>
                <a:latin typeface="Calibri"/>
                <a:ea typeface="Calibri"/>
                <a:cs typeface="Calibri"/>
                <a:sym typeface="Calibri"/>
              </a:rPr>
              <a:t> </a:t>
            </a:r>
            <a:endParaRPr sz="20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9"/>
                                        </p:tgtEl>
                                        <p:attrNameLst>
                                          <p:attrName>style.visibility</p:attrName>
                                        </p:attrNameLst>
                                      </p:cBhvr>
                                      <p:to>
                                        <p:strVal val="visible"/>
                                      </p:to>
                                    </p:set>
                                    <p:animEffect transition="in" filter="fade">
                                      <p:cBhvr>
                                        <p:cTn id="7" dur="500"/>
                                        <p:tgtEl>
                                          <p:spTgt spid="2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00850F-5B8C-4ACD-8659-564E225C60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27" y="391294"/>
            <a:ext cx="4257667" cy="4895269"/>
          </a:xfrm>
          <a:prstGeom prst="rect">
            <a:avLst/>
          </a:prstGeom>
        </p:spPr>
      </p:pic>
      <p:sp>
        <p:nvSpPr>
          <p:cNvPr id="7" name="TextBox 6">
            <a:extLst>
              <a:ext uri="{FF2B5EF4-FFF2-40B4-BE49-F238E27FC236}">
                <a16:creationId xmlns:a16="http://schemas.microsoft.com/office/drawing/2014/main" id="{119BF225-B1CE-4ACB-9B10-1E0CBF5C31F5}"/>
              </a:ext>
            </a:extLst>
          </p:cNvPr>
          <p:cNvSpPr txBox="1"/>
          <p:nvPr/>
        </p:nvSpPr>
        <p:spPr>
          <a:xfrm>
            <a:off x="4708203" y="758187"/>
            <a:ext cx="3440408" cy="4669942"/>
          </a:xfrm>
          <a:prstGeom prst="rect">
            <a:avLst/>
          </a:prstGeom>
          <a:noFill/>
          <a:effectLst/>
        </p:spPr>
        <p:txBody>
          <a:bodyPr wrap="square" lIns="162507" tIns="81253" rIns="162507" bIns="81253" rtlCol="0">
            <a:spAutoFit/>
          </a:bodyPr>
          <a:lstStyle/>
          <a:p>
            <a:pPr algn="just" defTabSz="1218815" eaLnBrk="0" fontAlgn="base" hangingPunct="0">
              <a:lnSpc>
                <a:spcPct val="150000"/>
              </a:lnSpc>
              <a:spcBef>
                <a:spcPct val="0"/>
              </a:spcBef>
              <a:spcAft>
                <a:spcPct val="0"/>
              </a:spcAft>
              <a:buClrTx/>
              <a:defRPr/>
            </a:pPr>
            <a:r>
              <a:rPr lang="en-US" sz="2667" kern="3000" dirty="0">
                <a:solidFill>
                  <a:prstClr val="black"/>
                </a:solidFill>
                <a:latin typeface="Aptos" panose="020B0004020202020204" pitchFamily="34" charset="0"/>
                <a:ea typeface="+mn-ea"/>
                <a:cs typeface="Arial" panose="020B0604020202020204" pitchFamily="34" charset="0"/>
              </a:rPr>
              <a:t>      </a:t>
            </a:r>
            <a:r>
              <a:rPr lang="en-US" sz="2667" kern="3000" dirty="0">
                <a:solidFill>
                  <a:srgbClr val="FF0000"/>
                </a:solidFill>
                <a:latin typeface="Aptos" panose="020B0004020202020204" pitchFamily="34" charset="0"/>
                <a:ea typeface="+mn-ea"/>
                <a:cs typeface="Arial" panose="020B0604020202020204" pitchFamily="34" charset="0"/>
              </a:rPr>
              <a:t>IndCat</a:t>
            </a:r>
          </a:p>
          <a:p>
            <a:pPr lvl="1" algn="just" defTabSz="1218815" eaLnBrk="0" fontAlgn="base" hangingPunct="0">
              <a:lnSpc>
                <a:spcPct val="150000"/>
              </a:lnSpc>
              <a:spcBef>
                <a:spcPct val="0"/>
              </a:spcBef>
              <a:spcAft>
                <a:spcPct val="0"/>
              </a:spcAft>
              <a:buClrTx/>
              <a:defRPr/>
            </a:pPr>
            <a:r>
              <a:rPr lang="en-IN" sz="2132" kern="1200" dirty="0">
                <a:solidFill>
                  <a:prstClr val="black"/>
                </a:solidFill>
                <a:latin typeface="Aptos" panose="020B0004020202020204" pitchFamily="34" charset="0"/>
                <a:ea typeface="+mn-ea"/>
                <a:cs typeface="Arial" panose="020B0604020202020204" pitchFamily="34" charset="0"/>
              </a:rPr>
              <a:t>Online catalogues of Books, Theses and Journals available in major university libraries in India. More than </a:t>
            </a:r>
            <a:r>
              <a:rPr lang="en-IN" sz="2132" kern="1200" dirty="0">
                <a:solidFill>
                  <a:srgbClr val="FF0000"/>
                </a:solidFill>
                <a:latin typeface="Aptos" panose="020B0004020202020204" pitchFamily="34" charset="0"/>
                <a:ea typeface="+mn-ea"/>
                <a:cs typeface="Arial" panose="020B0604020202020204" pitchFamily="34" charset="0"/>
              </a:rPr>
              <a:t>2.30 crore </a:t>
            </a:r>
            <a:r>
              <a:rPr lang="en-IN" sz="2132" kern="1200" dirty="0">
                <a:solidFill>
                  <a:prstClr val="black"/>
                </a:solidFill>
                <a:latin typeface="Aptos" panose="020B0004020202020204" pitchFamily="34" charset="0"/>
                <a:ea typeface="+mn-ea"/>
                <a:cs typeface="Arial" panose="020B0604020202020204" pitchFamily="34" charset="0"/>
              </a:rPr>
              <a:t>bibliographic record of books from more than 240 universities.</a:t>
            </a:r>
            <a:endParaRPr lang="en-US" sz="2667" kern="3000" dirty="0">
              <a:solidFill>
                <a:prstClr val="black"/>
              </a:solidFill>
              <a:latin typeface="Aptos" panose="020B00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FF025CC7-4887-48B1-BC25-574760BB436B}"/>
              </a:ext>
            </a:extLst>
          </p:cNvPr>
          <p:cNvCxnSpPr>
            <a:cxnSpLocks/>
          </p:cNvCxnSpPr>
          <p:nvPr/>
        </p:nvCxnSpPr>
        <p:spPr>
          <a:xfrm>
            <a:off x="8399656" y="1382503"/>
            <a:ext cx="0" cy="463662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C5FD30F-7202-4287-BAB0-96D326DC9C11}"/>
              </a:ext>
            </a:extLst>
          </p:cNvPr>
          <p:cNvSpPr txBox="1"/>
          <p:nvPr/>
        </p:nvSpPr>
        <p:spPr>
          <a:xfrm>
            <a:off x="8473401" y="758187"/>
            <a:ext cx="3511555" cy="5356476"/>
          </a:xfrm>
          <a:prstGeom prst="rect">
            <a:avLst/>
          </a:prstGeom>
          <a:noFill/>
          <a:effectLst/>
        </p:spPr>
        <p:txBody>
          <a:bodyPr wrap="square" lIns="162507" tIns="81253" rIns="162507" bIns="81253" rtlCol="0">
            <a:spAutoFit/>
          </a:bodyPr>
          <a:lstStyle/>
          <a:p>
            <a:pPr defTabSz="1218815" eaLnBrk="0" fontAlgn="base" hangingPunct="0">
              <a:lnSpc>
                <a:spcPct val="150000"/>
              </a:lnSpc>
              <a:spcBef>
                <a:spcPct val="0"/>
              </a:spcBef>
              <a:spcAft>
                <a:spcPct val="0"/>
              </a:spcAft>
              <a:buClrTx/>
              <a:defRPr/>
            </a:pPr>
            <a:r>
              <a:rPr lang="en-US" sz="2667" kern="3000" dirty="0">
                <a:solidFill>
                  <a:prstClr val="black"/>
                </a:solidFill>
                <a:latin typeface="Aptos" panose="020B0004020202020204" pitchFamily="34" charset="0"/>
                <a:ea typeface="+mn-ea"/>
                <a:cs typeface="Arial" panose="020B0604020202020204" pitchFamily="34" charset="0"/>
              </a:rPr>
              <a:t>      </a:t>
            </a:r>
            <a:r>
              <a:rPr lang="en-US" sz="2667" kern="3000" dirty="0">
                <a:solidFill>
                  <a:srgbClr val="FF0000"/>
                </a:solidFill>
                <a:latin typeface="Aptos" panose="020B0004020202020204" pitchFamily="34" charset="0"/>
                <a:ea typeface="+mn-ea"/>
                <a:cs typeface="Arial" panose="020B0604020202020204" pitchFamily="34" charset="0"/>
              </a:rPr>
              <a:t>SOUL</a:t>
            </a:r>
          </a:p>
          <a:p>
            <a:pPr lvl="1" algn="just" defTabSz="1218815" eaLnBrk="0" fontAlgn="base" hangingPunct="0">
              <a:lnSpc>
                <a:spcPct val="150000"/>
              </a:lnSpc>
              <a:spcBef>
                <a:spcPct val="0"/>
              </a:spcBef>
              <a:spcAft>
                <a:spcPct val="0"/>
              </a:spcAft>
              <a:buClrTx/>
              <a:defRPr/>
            </a:pPr>
            <a:r>
              <a:rPr lang="en-IN" sz="2132" kern="1200" dirty="0">
                <a:solidFill>
                  <a:prstClr val="black"/>
                </a:solidFill>
                <a:latin typeface="Aptos" panose="020B0004020202020204" pitchFamily="34" charset="0"/>
                <a:ea typeface="+mn-ea"/>
                <a:cs typeface="Arial" panose="020B0604020202020204" pitchFamily="34" charset="0"/>
              </a:rPr>
              <a:t>State-of-the-art</a:t>
            </a:r>
            <a:r>
              <a:rPr lang="en-IN" sz="2132" b="1" kern="1200" dirty="0">
                <a:solidFill>
                  <a:prstClr val="black"/>
                </a:solidFill>
                <a:latin typeface="Aptos" panose="020B0004020202020204" pitchFamily="34" charset="0"/>
                <a:ea typeface="+mn-ea"/>
                <a:cs typeface="Arial" panose="020B0604020202020204" pitchFamily="34" charset="0"/>
              </a:rPr>
              <a:t> </a:t>
            </a:r>
            <a:r>
              <a:rPr lang="en-IN" sz="2132" kern="1200" dirty="0">
                <a:solidFill>
                  <a:prstClr val="black"/>
                </a:solidFill>
                <a:latin typeface="Aptos" panose="020B0004020202020204" pitchFamily="34" charset="0"/>
                <a:ea typeface="+mn-ea"/>
                <a:cs typeface="Arial" panose="020B0604020202020204" pitchFamily="34" charset="0"/>
              </a:rPr>
              <a:t>Integrated Library Management System for library automation. </a:t>
            </a:r>
            <a:r>
              <a:rPr lang="en-US" sz="2132" kern="1200" dirty="0">
                <a:solidFill>
                  <a:srgbClr val="FF0000"/>
                </a:solidFill>
                <a:latin typeface="Aptos" panose="020B0004020202020204" pitchFamily="34" charset="0"/>
                <a:ea typeface="+mn-ea"/>
                <a:cs typeface="Arial" panose="020B0604020202020204" pitchFamily="34" charset="0"/>
              </a:rPr>
              <a:t>4200+</a:t>
            </a:r>
            <a:r>
              <a:rPr lang="en-US" sz="2132" kern="1200" dirty="0">
                <a:solidFill>
                  <a:prstClr val="black"/>
                </a:solidFill>
                <a:latin typeface="Aptos" panose="020B0004020202020204" pitchFamily="34" charset="0"/>
                <a:ea typeface="+mn-ea"/>
                <a:cs typeface="Arial" panose="020B0604020202020204" pitchFamily="34" charset="0"/>
              </a:rPr>
              <a:t> installation.</a:t>
            </a:r>
          </a:p>
          <a:p>
            <a:pPr lvl="1" algn="just" defTabSz="1218815" eaLnBrk="0" fontAlgn="base" hangingPunct="0">
              <a:spcBef>
                <a:spcPct val="0"/>
              </a:spcBef>
              <a:spcAft>
                <a:spcPct val="0"/>
              </a:spcAft>
              <a:buClrTx/>
              <a:defRPr/>
            </a:pPr>
            <a:endParaRPr lang="en-US" sz="2000" i="1" kern="1200" dirty="0">
              <a:solidFill>
                <a:srgbClr val="DC6E62"/>
              </a:solidFill>
              <a:latin typeface="Aptos" panose="020B0004020202020204" pitchFamily="34" charset="0"/>
              <a:ea typeface="+mn-ea"/>
              <a:cs typeface="Arial" panose="020B0604020202020204" pitchFamily="34" charset="0"/>
            </a:endParaRPr>
          </a:p>
          <a:p>
            <a:pPr marL="380878" lvl="1" indent="-380878" algn="just" defTabSz="1218815" eaLnBrk="0" fontAlgn="base" hangingPunct="0">
              <a:spcBef>
                <a:spcPct val="0"/>
              </a:spcBef>
              <a:spcAft>
                <a:spcPct val="0"/>
              </a:spcAft>
              <a:buClrTx/>
              <a:buFont typeface="Arial" panose="020B0604020202020204" pitchFamily="34" charset="0"/>
              <a:buChar char="•"/>
              <a:defRPr/>
            </a:pPr>
            <a:r>
              <a:rPr lang="en-US" sz="2000" i="1" kern="1200" dirty="0">
                <a:solidFill>
                  <a:srgbClr val="DC6E62"/>
                </a:solidFill>
                <a:latin typeface="Aptos" panose="020B0004020202020204" pitchFamily="34" charset="0"/>
                <a:ea typeface="+mn-ea"/>
                <a:cs typeface="Arial" panose="020B0604020202020204" pitchFamily="34" charset="0"/>
              </a:rPr>
              <a:t>SOUL 3.0 Launched (Feb, 2021) by Hon’ble Chairman, UGC</a:t>
            </a:r>
          </a:p>
          <a:p>
            <a:pPr lvl="1" algn="just" defTabSz="1218815" eaLnBrk="0" fontAlgn="base" hangingPunct="0">
              <a:spcBef>
                <a:spcPct val="0"/>
              </a:spcBef>
              <a:spcAft>
                <a:spcPct val="0"/>
              </a:spcAft>
              <a:buClrTx/>
              <a:defRPr/>
            </a:pPr>
            <a:endParaRPr lang="en-US" sz="2132" kern="1200" dirty="0">
              <a:solidFill>
                <a:prstClr val="black"/>
              </a:solidFill>
              <a:latin typeface="Aptos" panose="020B0004020202020204" pitchFamily="34" charset="0"/>
              <a:ea typeface="+mn-ea"/>
              <a:cs typeface="Arial" panose="020B0604020202020204" pitchFamily="34" charset="0"/>
            </a:endParaRPr>
          </a:p>
          <a:p>
            <a:pPr marL="380878" lvl="1" indent="-380878" algn="just" defTabSz="1218815" eaLnBrk="0" fontAlgn="base" hangingPunct="0">
              <a:lnSpc>
                <a:spcPct val="150000"/>
              </a:lnSpc>
              <a:spcBef>
                <a:spcPct val="0"/>
              </a:spcBef>
              <a:spcAft>
                <a:spcPct val="0"/>
              </a:spcAft>
              <a:buClrTx/>
              <a:buFont typeface="Arial" panose="020B0604020202020204" pitchFamily="34" charset="0"/>
              <a:buChar char="•"/>
              <a:defRPr/>
            </a:pPr>
            <a:endParaRPr lang="en-US" sz="2667" kern="3000" dirty="0">
              <a:solidFill>
                <a:prstClr val="black"/>
              </a:solidFill>
              <a:latin typeface="Aptos" panose="020B0004020202020204" pitchFamily="34" charset="0"/>
              <a:ea typeface="+mn-ea"/>
              <a:cs typeface="Arial" panose="020B0604020202020204" pitchFamily="34" charset="0"/>
            </a:endParaRPr>
          </a:p>
        </p:txBody>
      </p:sp>
      <p:pic>
        <p:nvPicPr>
          <p:cNvPr id="6" name="Picture 5" descr="logougc.gif">
            <a:extLst>
              <a:ext uri="{FF2B5EF4-FFF2-40B4-BE49-F238E27FC236}">
                <a16:creationId xmlns:a16="http://schemas.microsoft.com/office/drawing/2014/main" id="{46CBC0E1-E695-72FC-6D1C-C70CBA1D7B57}"/>
              </a:ext>
            </a:extLst>
          </p:cNvPr>
          <p:cNvPicPr>
            <a:picLocks noChangeAspect="1"/>
          </p:cNvPicPr>
          <p:nvPr/>
        </p:nvPicPr>
        <p:blipFill>
          <a:blip r:embed="rId3" cstate="print"/>
          <a:stretch>
            <a:fillRect/>
          </a:stretch>
        </p:blipFill>
        <p:spPr>
          <a:xfrm>
            <a:off x="138268" y="5866766"/>
            <a:ext cx="904640" cy="761801"/>
          </a:xfrm>
          <a:prstGeom prst="rect">
            <a:avLst/>
          </a:prstGeom>
        </p:spPr>
      </p:pic>
      <p:pic>
        <p:nvPicPr>
          <p:cNvPr id="10" name="Picture 9" descr="inflibnetlogo-125.png">
            <a:extLst>
              <a:ext uri="{FF2B5EF4-FFF2-40B4-BE49-F238E27FC236}">
                <a16:creationId xmlns:a16="http://schemas.microsoft.com/office/drawing/2014/main" id="{166FF4E4-AA25-B6BF-DA36-E446F8937053}"/>
              </a:ext>
            </a:extLst>
          </p:cNvPr>
          <p:cNvPicPr>
            <a:picLocks noChangeAspect="1"/>
          </p:cNvPicPr>
          <p:nvPr/>
        </p:nvPicPr>
        <p:blipFill>
          <a:blip r:embed="rId4" cstate="print"/>
          <a:stretch>
            <a:fillRect/>
          </a:stretch>
        </p:blipFill>
        <p:spPr>
          <a:xfrm>
            <a:off x="11262033" y="5866765"/>
            <a:ext cx="600680" cy="780104"/>
          </a:xfrm>
          <a:prstGeom prst="rect">
            <a:avLst/>
          </a:prstGeom>
        </p:spPr>
      </p:pic>
    </p:spTree>
    <p:extLst>
      <p:ext uri="{BB962C8B-B14F-4D97-AF65-F5344CB8AC3E}">
        <p14:creationId xmlns:p14="http://schemas.microsoft.com/office/powerpoint/2010/main" val="45126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pic>
        <p:nvPicPr>
          <p:cNvPr id="2444" name="Google Shape;2444;p28"/>
          <p:cNvPicPr preferRelativeResize="0"/>
          <p:nvPr/>
        </p:nvPicPr>
        <p:blipFill rotWithShape="1">
          <a:blip r:embed="rId3">
            <a:alphaModFix/>
          </a:blip>
          <a:srcRect/>
          <a:stretch/>
        </p:blipFill>
        <p:spPr>
          <a:xfrm>
            <a:off x="528832" y="1062904"/>
            <a:ext cx="2620507" cy="2620507"/>
          </a:xfrm>
          <a:prstGeom prst="rect">
            <a:avLst/>
          </a:prstGeom>
          <a:noFill/>
          <a:ln>
            <a:noFill/>
          </a:ln>
        </p:spPr>
      </p:pic>
      <p:graphicFrame>
        <p:nvGraphicFramePr>
          <p:cNvPr id="2445" name="Google Shape;2445;p28"/>
          <p:cNvGraphicFramePr/>
          <p:nvPr/>
        </p:nvGraphicFramePr>
        <p:xfrm>
          <a:off x="4462818" y="272955"/>
          <a:ext cx="7200355" cy="6435761"/>
        </p:xfrm>
        <a:graphic>
          <a:graphicData uri="http://schemas.openxmlformats.org/drawingml/2006/table">
            <a:tbl>
              <a:tblPr firstRow="1" firstCol="1" bandRow="1">
                <a:noFill/>
                <a:tableStyleId>{AFB79A17-6608-4EB3-8A3F-8EAC579A03A9}</a:tableStyleId>
              </a:tblPr>
              <a:tblGrid>
                <a:gridCol w="7200355">
                  <a:extLst>
                    <a:ext uri="{9D8B030D-6E8A-4147-A177-3AD203B41FA5}">
                      <a16:colId xmlns:a16="http://schemas.microsoft.com/office/drawing/2014/main" val="20000"/>
                    </a:ext>
                  </a:extLst>
                </a:gridCol>
              </a:tblGrid>
              <a:tr h="591709">
                <a:tc>
                  <a:txBody>
                    <a:bodyPr/>
                    <a:lstStyle/>
                    <a:p>
                      <a:pPr marL="342900" marR="0" lvl="0" indent="-342900" algn="just" rtl="0">
                        <a:lnSpc>
                          <a:spcPct val="150000"/>
                        </a:lnSpc>
                        <a:spcBef>
                          <a:spcPts val="0"/>
                        </a:spcBef>
                        <a:spcAft>
                          <a:spcPts val="0"/>
                        </a:spcAft>
                        <a:buClr>
                          <a:schemeClr val="dk1"/>
                        </a:buClr>
                        <a:buSzPts val="2400"/>
                        <a:buFont typeface="Noto Sans Symbols"/>
                        <a:buChar char="✔"/>
                      </a:pPr>
                      <a:r>
                        <a:rPr lang="en-US" sz="2400" u="none" strike="noStrike" cap="none" dirty="0"/>
                        <a:t>SOUL Training: Provide software training. </a:t>
                      </a:r>
                      <a:endParaRPr sz="2100" u="none" strike="noStrike" cap="none" dirty="0">
                        <a:latin typeface="Calibri"/>
                        <a:ea typeface="Calibri"/>
                        <a:cs typeface="Calibri"/>
                        <a:sym typeface="Calibri"/>
                      </a:endParaRPr>
                    </a:p>
                  </a:txBody>
                  <a:tcPr marL="91425" marR="91425" marT="0" marB="0" anchor="ctr"/>
                </a:tc>
                <a:extLst>
                  <a:ext uri="{0D108BD9-81ED-4DB2-BD59-A6C34878D82A}">
                    <a16:rowId xmlns:a16="http://schemas.microsoft.com/office/drawing/2014/main" val="10000"/>
                  </a:ext>
                </a:extLst>
              </a:tr>
              <a:tr h="1183419">
                <a:tc>
                  <a:txBody>
                    <a:bodyPr/>
                    <a:lstStyle/>
                    <a:p>
                      <a:pPr marL="342900" marR="0" lvl="0" indent="-342900" algn="just" rtl="0">
                        <a:lnSpc>
                          <a:spcPct val="150000"/>
                        </a:lnSpc>
                        <a:spcBef>
                          <a:spcPts val="0"/>
                        </a:spcBef>
                        <a:spcAft>
                          <a:spcPts val="0"/>
                        </a:spcAft>
                        <a:buClr>
                          <a:schemeClr val="dk1"/>
                        </a:buClr>
                        <a:buSzPts val="2400"/>
                        <a:buFont typeface="Noto Sans Symbols"/>
                        <a:buChar char="✔"/>
                      </a:pPr>
                      <a:r>
                        <a:rPr lang="en-US" sz="2400" u="none" strike="noStrike" cap="none"/>
                        <a:t>IRTPLA: Collaboration with university training programme </a:t>
                      </a:r>
                      <a:endParaRPr sz="2100" u="none" strike="noStrike" cap="none">
                        <a:latin typeface="Calibri"/>
                        <a:ea typeface="Calibri"/>
                        <a:cs typeface="Calibri"/>
                        <a:sym typeface="Calibri"/>
                      </a:endParaRPr>
                    </a:p>
                  </a:txBody>
                  <a:tcPr marL="91425" marR="91425" marT="0" marB="0" anchor="ctr"/>
                </a:tc>
                <a:extLst>
                  <a:ext uri="{0D108BD9-81ED-4DB2-BD59-A6C34878D82A}">
                    <a16:rowId xmlns:a16="http://schemas.microsoft.com/office/drawing/2014/main" val="10001"/>
                  </a:ext>
                </a:extLst>
              </a:tr>
              <a:tr h="1183419">
                <a:tc>
                  <a:txBody>
                    <a:bodyPr/>
                    <a:lstStyle/>
                    <a:p>
                      <a:pPr marL="342900" marR="0" lvl="0" indent="-342900" algn="just" rtl="0">
                        <a:lnSpc>
                          <a:spcPct val="150000"/>
                        </a:lnSpc>
                        <a:spcBef>
                          <a:spcPts val="0"/>
                        </a:spcBef>
                        <a:spcAft>
                          <a:spcPts val="0"/>
                        </a:spcAft>
                        <a:buClr>
                          <a:schemeClr val="dk1"/>
                        </a:buClr>
                        <a:buSzPts val="2400"/>
                        <a:buFont typeface="Noto Sans Symbols"/>
                        <a:buChar char="✔"/>
                      </a:pPr>
                      <a:r>
                        <a:rPr lang="en-US" sz="2400" u="none" strike="noStrike" cap="none" dirty="0"/>
                        <a:t>User Awareness </a:t>
                      </a:r>
                      <a:r>
                        <a:rPr lang="en-US" sz="2400" u="none" strike="noStrike" cap="none" dirty="0" err="1"/>
                        <a:t>Programme</a:t>
                      </a:r>
                      <a:r>
                        <a:rPr lang="en-US" sz="2400" u="none" strike="noStrike" cap="none" dirty="0"/>
                        <a:t>: </a:t>
                      </a:r>
                      <a:r>
                        <a:rPr lang="en-US" sz="2400" u="none" strike="noStrike" cap="none" dirty="0" err="1"/>
                        <a:t>Shodhganga</a:t>
                      </a:r>
                      <a:r>
                        <a:rPr lang="en-US" sz="2400" u="none" strike="noStrike" cap="none" dirty="0"/>
                        <a:t>, ONOS, IRINS etc.</a:t>
                      </a:r>
                    </a:p>
                  </a:txBody>
                  <a:tcPr marL="91425" marR="91425" marT="0" marB="0" anchor="ctr"/>
                </a:tc>
                <a:extLst>
                  <a:ext uri="{0D108BD9-81ED-4DB2-BD59-A6C34878D82A}">
                    <a16:rowId xmlns:a16="http://schemas.microsoft.com/office/drawing/2014/main" val="10002"/>
                  </a:ext>
                </a:extLst>
              </a:tr>
              <a:tr h="2885505">
                <a:tc>
                  <a:txBody>
                    <a:bodyPr/>
                    <a:lstStyle/>
                    <a:p>
                      <a:pPr marL="342900" marR="0" lvl="0" indent="-342900" algn="just" rtl="0">
                        <a:lnSpc>
                          <a:spcPct val="150000"/>
                        </a:lnSpc>
                        <a:spcBef>
                          <a:spcPts val="0"/>
                        </a:spcBef>
                        <a:spcAft>
                          <a:spcPts val="0"/>
                        </a:spcAft>
                        <a:buClr>
                          <a:schemeClr val="dk1"/>
                        </a:buClr>
                        <a:buSzPts val="2400"/>
                        <a:buFont typeface="Noto Sans Symbols"/>
                        <a:buChar char="✔"/>
                      </a:pPr>
                      <a:r>
                        <a:rPr lang="en-US" sz="2400" u="none" strike="noStrike" cap="none" dirty="0">
                          <a:solidFill>
                            <a:schemeClr val="dk1"/>
                          </a:solidFill>
                          <a:latin typeface="Arial"/>
                          <a:ea typeface="Arial"/>
                          <a:cs typeface="Arial"/>
                          <a:sym typeface="Arial"/>
                        </a:rPr>
                        <a:t>E-Learning</a:t>
                      </a:r>
                      <a:endParaRPr dirty="0"/>
                    </a:p>
                    <a:p>
                      <a:pPr marL="342900" marR="0" lvl="0" indent="-342900" algn="just" rtl="0">
                        <a:lnSpc>
                          <a:spcPct val="150000"/>
                        </a:lnSpc>
                        <a:spcBef>
                          <a:spcPts val="0"/>
                        </a:spcBef>
                        <a:spcAft>
                          <a:spcPts val="0"/>
                        </a:spcAft>
                        <a:buClr>
                          <a:schemeClr val="dk1"/>
                        </a:buClr>
                        <a:buSzPts val="2400"/>
                        <a:buFont typeface="Noto Sans Symbols"/>
                        <a:buChar char="✔"/>
                      </a:pPr>
                      <a:r>
                        <a:rPr lang="en-US" sz="2400" u="none" strike="noStrike" cap="none" dirty="0">
                          <a:solidFill>
                            <a:schemeClr val="dk1"/>
                          </a:solidFill>
                          <a:latin typeface="Arial"/>
                          <a:ea typeface="Arial"/>
                          <a:cs typeface="Arial"/>
                          <a:sym typeface="Arial"/>
                        </a:rPr>
                        <a:t>Conventions (PLANNER, CALIBER): Conference once in two year. (30+)</a:t>
                      </a:r>
                      <a:endParaRPr dirty="0"/>
                    </a:p>
                    <a:p>
                      <a:pPr marL="342900" marR="0" lvl="0" indent="-342900" algn="just" rtl="0">
                        <a:lnSpc>
                          <a:spcPct val="150000"/>
                        </a:lnSpc>
                        <a:spcBef>
                          <a:spcPts val="0"/>
                        </a:spcBef>
                        <a:spcAft>
                          <a:spcPts val="0"/>
                        </a:spcAft>
                        <a:buClr>
                          <a:schemeClr val="dk1"/>
                        </a:buClr>
                        <a:buSzPts val="2400"/>
                        <a:buFont typeface="Noto Sans Symbols"/>
                        <a:buChar char="✔"/>
                      </a:pPr>
                      <a:r>
                        <a:rPr lang="en-US" sz="2400" u="none" strike="noStrike" cap="none" dirty="0">
                          <a:solidFill>
                            <a:schemeClr val="dk1"/>
                          </a:solidFill>
                          <a:latin typeface="Arial"/>
                          <a:ea typeface="Arial"/>
                          <a:cs typeface="Arial"/>
                          <a:sym typeface="Arial"/>
                        </a:rPr>
                        <a:t>Open Day (</a:t>
                      </a:r>
                      <a:r>
                        <a:rPr lang="en-US" sz="2400" b="1" u="none" strike="noStrike" cap="none" dirty="0">
                          <a:solidFill>
                            <a:schemeClr val="dk1"/>
                          </a:solidFill>
                          <a:latin typeface="Arial"/>
                          <a:ea typeface="Arial"/>
                          <a:cs typeface="Arial"/>
                          <a:sym typeface="Arial"/>
                        </a:rPr>
                        <a:t>27 Feb</a:t>
                      </a:r>
                      <a:r>
                        <a:rPr lang="en-US" sz="2400" u="none" strike="noStrike" cap="none" dirty="0">
                          <a:solidFill>
                            <a:schemeClr val="dk1"/>
                          </a:solidFill>
                          <a:latin typeface="Arial"/>
                          <a:ea typeface="Arial"/>
                          <a:cs typeface="Arial"/>
                          <a:sym typeface="Arial"/>
                        </a:rPr>
                        <a:t>)</a:t>
                      </a:r>
                      <a:endParaRPr sz="2400" b="1" u="none" strike="noStrike" cap="none" dirty="0">
                        <a:solidFill>
                          <a:srgbClr val="FF0000"/>
                        </a:solidFill>
                        <a:latin typeface="Arial"/>
                        <a:ea typeface="Arial"/>
                        <a:cs typeface="Arial"/>
                        <a:sym typeface="Arial"/>
                      </a:endParaRPr>
                    </a:p>
                  </a:txBody>
                  <a:tcPr marL="91425" marR="91425" marT="0" marB="0" anchor="ctr"/>
                </a:tc>
                <a:extLst>
                  <a:ext uri="{0D108BD9-81ED-4DB2-BD59-A6C34878D82A}">
                    <a16:rowId xmlns:a16="http://schemas.microsoft.com/office/drawing/2014/main" val="10003"/>
                  </a:ext>
                </a:extLst>
              </a:tr>
              <a:tr h="591709">
                <a:tc>
                  <a:txBody>
                    <a:bodyPr/>
                    <a:lstStyle/>
                    <a:p>
                      <a:pPr marL="199390" marR="0" lvl="0" indent="0" algn="just" rtl="0">
                        <a:lnSpc>
                          <a:spcPct val="150000"/>
                        </a:lnSpc>
                        <a:spcBef>
                          <a:spcPts val="0"/>
                        </a:spcBef>
                        <a:spcAft>
                          <a:spcPts val="0"/>
                        </a:spcAft>
                        <a:buNone/>
                      </a:pPr>
                      <a:endParaRPr sz="2400" u="none" strike="noStrike" cap="none" dirty="0">
                        <a:solidFill>
                          <a:schemeClr val="dk1"/>
                        </a:solidFill>
                        <a:latin typeface="Arial"/>
                        <a:ea typeface="Arial"/>
                        <a:cs typeface="Arial"/>
                        <a:sym typeface="Arial"/>
                      </a:endParaRPr>
                    </a:p>
                  </a:txBody>
                  <a:tcPr marL="91425" marR="91425" marT="0" marB="0" anchor="ctr"/>
                </a:tc>
                <a:extLst>
                  <a:ext uri="{0D108BD9-81ED-4DB2-BD59-A6C34878D82A}">
                    <a16:rowId xmlns:a16="http://schemas.microsoft.com/office/drawing/2014/main" val="10004"/>
                  </a:ext>
                </a:extLst>
              </a:tr>
            </a:tbl>
          </a:graphicData>
        </a:graphic>
      </p:graphicFrame>
      <p:sp>
        <p:nvSpPr>
          <p:cNvPr id="2446" name="Google Shape;2446;p28"/>
          <p:cNvSpPr txBox="1"/>
          <p:nvPr/>
        </p:nvSpPr>
        <p:spPr>
          <a:xfrm>
            <a:off x="133047" y="3986949"/>
            <a:ext cx="4576827" cy="46166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0000"/>
                </a:solidFill>
                <a:effectLst/>
                <a:uLnTx/>
                <a:uFillTx/>
                <a:latin typeface="Calibri"/>
                <a:ea typeface="Calibri"/>
                <a:cs typeface="Calibri"/>
                <a:sym typeface="Calibri"/>
              </a:rPr>
              <a:t>50+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Training / workshop per year</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5"/>
                                        </p:tgtEl>
                                        <p:attrNameLst>
                                          <p:attrName>style.visibility</p:attrName>
                                        </p:attrNameLst>
                                      </p:cBhvr>
                                      <p:to>
                                        <p:strVal val="visible"/>
                                      </p:to>
                                    </p:set>
                                    <p:animEffect transition="in" filter="fade">
                                      <p:cBhvr>
                                        <p:cTn id="7" dur="1000"/>
                                        <p:tgtEl>
                                          <p:spTgt spid="2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61"/>
        <p:cNvGrpSpPr/>
        <p:nvPr/>
      </p:nvGrpSpPr>
      <p:grpSpPr>
        <a:xfrm>
          <a:off x="0" y="0"/>
          <a:ext cx="0" cy="0"/>
          <a:chOff x="0" y="0"/>
          <a:chExt cx="0" cy="0"/>
        </a:xfrm>
      </p:grpSpPr>
      <p:pic>
        <p:nvPicPr>
          <p:cNvPr id="2462" name="Google Shape;2462;p31"/>
          <p:cNvPicPr preferRelativeResize="0"/>
          <p:nvPr/>
        </p:nvPicPr>
        <p:blipFill rotWithShape="1">
          <a:blip r:embed="rId3">
            <a:alphaModFix/>
          </a:blip>
          <a:srcRect/>
          <a:stretch/>
        </p:blipFill>
        <p:spPr>
          <a:xfrm>
            <a:off x="125601" y="166577"/>
            <a:ext cx="12063663" cy="3014921"/>
          </a:xfrm>
          <a:prstGeom prst="rect">
            <a:avLst/>
          </a:prstGeom>
          <a:noFill/>
          <a:ln>
            <a:noFill/>
          </a:ln>
        </p:spPr>
      </p:pic>
      <p:sp>
        <p:nvSpPr>
          <p:cNvPr id="2463" name="Google Shape;2463;p31"/>
          <p:cNvSpPr/>
          <p:nvPr/>
        </p:nvSpPr>
        <p:spPr>
          <a:xfrm>
            <a:off x="326813" y="-202864"/>
            <a:ext cx="9436239" cy="8712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2667" b="1">
                <a:solidFill>
                  <a:srgbClr val="0070C0"/>
                </a:solidFill>
                <a:latin typeface="Times New Roman"/>
                <a:ea typeface="Times New Roman"/>
                <a:cs typeface="Times New Roman"/>
                <a:sym typeface="Times New Roman"/>
              </a:rPr>
              <a:t>INFLIBNET Open Day</a:t>
            </a:r>
            <a:endParaRPr sz="2667">
              <a:solidFill>
                <a:srgbClr val="0070C0"/>
              </a:solidFill>
              <a:latin typeface="Arial"/>
              <a:ea typeface="Arial"/>
              <a:cs typeface="Arial"/>
              <a:sym typeface="Arial"/>
            </a:endParaRPr>
          </a:p>
        </p:txBody>
      </p:sp>
      <p:pic>
        <p:nvPicPr>
          <p:cNvPr id="2464" name="Google Shape;2464;p31"/>
          <p:cNvPicPr preferRelativeResize="0"/>
          <p:nvPr/>
        </p:nvPicPr>
        <p:blipFill rotWithShape="1">
          <a:blip r:embed="rId4">
            <a:alphaModFix/>
          </a:blip>
          <a:srcRect l="1207" r="853"/>
          <a:stretch/>
        </p:blipFill>
        <p:spPr>
          <a:xfrm>
            <a:off x="125602" y="3181498"/>
            <a:ext cx="11940797" cy="344376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2456" name="Google Shape;2456;p30"/>
          <p:cNvSpPr/>
          <p:nvPr/>
        </p:nvSpPr>
        <p:spPr>
          <a:xfrm>
            <a:off x="372486" y="438044"/>
            <a:ext cx="5470576" cy="8709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200" b="1" dirty="0">
                <a:solidFill>
                  <a:srgbClr val="7030A0"/>
                </a:solidFill>
                <a:latin typeface="Times New Roman"/>
                <a:ea typeface="Times New Roman"/>
                <a:cs typeface="Times New Roman"/>
                <a:sym typeface="Times New Roman"/>
              </a:rPr>
              <a:t>International Collaboration</a:t>
            </a:r>
            <a:endParaRPr sz="3200" dirty="0">
              <a:solidFill>
                <a:srgbClr val="000000"/>
              </a:solidFill>
              <a:sym typeface="Arial"/>
            </a:endParaRPr>
          </a:p>
        </p:txBody>
      </p:sp>
      <p:sp>
        <p:nvSpPr>
          <p:cNvPr id="2457" name="Google Shape;2457;p30"/>
          <p:cNvSpPr/>
          <p:nvPr/>
        </p:nvSpPr>
        <p:spPr>
          <a:xfrm>
            <a:off x="0" y="1769508"/>
            <a:ext cx="10749680" cy="3743025"/>
          </a:xfrm>
          <a:prstGeom prst="rect">
            <a:avLst/>
          </a:prstGeom>
          <a:noFill/>
          <a:ln>
            <a:noFill/>
          </a:ln>
        </p:spPr>
        <p:txBody>
          <a:bodyPr spcFirstLastPara="1" wrap="square" lIns="91425" tIns="45700" rIns="91425" bIns="45700" anchor="ctr" anchorCtr="0">
            <a:noAutofit/>
          </a:bodyPr>
          <a:lstStyle/>
          <a:p>
            <a:pPr marL="457295" marR="0" lvl="0" indent="-457295" algn="just" rtl="0">
              <a:lnSpc>
                <a:spcPct val="150000"/>
              </a:lnSpc>
              <a:spcBef>
                <a:spcPts val="0"/>
              </a:spcBef>
              <a:spcAft>
                <a:spcPts val="0"/>
              </a:spcAft>
              <a:buClr>
                <a:srgbClr val="002060"/>
              </a:buClr>
              <a:buSzPts val="2400"/>
              <a:buFont typeface="Arial"/>
              <a:buChar char="•"/>
            </a:pPr>
            <a:r>
              <a:rPr lang="en-US" sz="2400" dirty="0">
                <a:solidFill>
                  <a:srgbClr val="002060"/>
                </a:solidFill>
                <a:latin typeface="Times New Roman"/>
                <a:ea typeface="Times New Roman"/>
                <a:cs typeface="Times New Roman"/>
                <a:sym typeface="Times New Roman"/>
              </a:rPr>
              <a:t>G20: Knowledge Sharing Platform</a:t>
            </a:r>
            <a:endParaRPr sz="2400"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endParaRPr sz="2400" dirty="0">
              <a:solidFill>
                <a:srgbClr val="000000"/>
              </a:solidFill>
              <a:latin typeface="Arial"/>
              <a:ea typeface="Arial"/>
              <a:cs typeface="Arial"/>
              <a:sym typeface="Arial"/>
            </a:endParaRPr>
          </a:p>
          <a:p>
            <a:pPr marL="457295" marR="0" lvl="0" indent="-457295" algn="just" rtl="0">
              <a:lnSpc>
                <a:spcPct val="150000"/>
              </a:lnSpc>
              <a:spcBef>
                <a:spcPts val="0"/>
              </a:spcBef>
              <a:spcAft>
                <a:spcPts val="0"/>
              </a:spcAft>
              <a:buClr>
                <a:srgbClr val="002060"/>
              </a:buClr>
              <a:buSzPts val="2400"/>
              <a:buFont typeface="Arial"/>
              <a:buChar char="•"/>
            </a:pPr>
            <a:r>
              <a:rPr lang="en-US" sz="2400" dirty="0" err="1">
                <a:solidFill>
                  <a:srgbClr val="002060"/>
                </a:solidFill>
                <a:latin typeface="Times New Roman"/>
                <a:ea typeface="Times New Roman"/>
                <a:cs typeface="Times New Roman"/>
                <a:sym typeface="Times New Roman"/>
              </a:rPr>
              <a:t>MoU</a:t>
            </a:r>
            <a:r>
              <a:rPr lang="en-US" sz="2400" dirty="0">
                <a:solidFill>
                  <a:srgbClr val="002060"/>
                </a:solidFill>
                <a:latin typeface="Times New Roman"/>
                <a:ea typeface="Times New Roman"/>
                <a:cs typeface="Times New Roman"/>
                <a:sym typeface="Times New Roman"/>
              </a:rPr>
              <a:t> with US NIST (Washington DC) for multilingual and cross lingual applications, implementation for Hindi</a:t>
            </a:r>
            <a:endParaRPr sz="2400"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endParaRPr sz="2400" dirty="0">
              <a:solidFill>
                <a:srgbClr val="000000"/>
              </a:solidFill>
              <a:latin typeface="Arial"/>
              <a:ea typeface="Arial"/>
              <a:cs typeface="Arial"/>
              <a:sym typeface="Arial"/>
            </a:endParaRPr>
          </a:p>
          <a:p>
            <a:pPr marL="457295" marR="0" lvl="0" indent="-457295" algn="just" rtl="0">
              <a:lnSpc>
                <a:spcPct val="150000"/>
              </a:lnSpc>
              <a:spcBef>
                <a:spcPts val="0"/>
              </a:spcBef>
              <a:spcAft>
                <a:spcPts val="0"/>
              </a:spcAft>
              <a:buClr>
                <a:srgbClr val="002060"/>
              </a:buClr>
              <a:buSzPts val="2400"/>
              <a:buFont typeface="Arial"/>
              <a:buChar char="•"/>
            </a:pPr>
            <a:r>
              <a:rPr lang="en-US" sz="2400" dirty="0">
                <a:solidFill>
                  <a:srgbClr val="002060"/>
                </a:solidFill>
                <a:latin typeface="Times New Roman"/>
                <a:ea typeface="Times New Roman"/>
                <a:cs typeface="Times New Roman"/>
                <a:sym typeface="Times New Roman"/>
              </a:rPr>
              <a:t>COAR (Confederation of Open Access Repository): INFLIBNET as a Community of Practice (COP) Hub for Open Access Repositories</a:t>
            </a:r>
            <a:endParaRPr sz="2400" dirty="0">
              <a:solidFill>
                <a:srgbClr val="000000"/>
              </a:solidFill>
              <a:latin typeface="Arial"/>
              <a:ea typeface="Arial"/>
              <a:cs typeface="Arial"/>
              <a:sym typeface="Arial"/>
            </a:endParaRPr>
          </a:p>
        </p:txBody>
      </p:sp>
      <p:pic>
        <p:nvPicPr>
          <p:cNvPr id="1026" name="Picture 2" descr="How to Start an International Research Collaboration: Best Tool &amp; Funding  T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2276" y="232012"/>
            <a:ext cx="4784548" cy="2154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6"/>
                                        </p:tgtEl>
                                        <p:attrNameLst>
                                          <p:attrName>style.visibility</p:attrName>
                                        </p:attrNameLst>
                                      </p:cBhvr>
                                      <p:to>
                                        <p:strVal val="visible"/>
                                      </p:to>
                                    </p:set>
                                    <p:animEffect transition="in" filter="fade">
                                      <p:cBhvr>
                                        <p:cTn id="7" dur="500"/>
                                        <p:tgtEl>
                                          <p:spTgt spid="24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
                                        </p:tgtEl>
                                        <p:attrNameLst>
                                          <p:attrName>style.visibility</p:attrName>
                                        </p:attrNameLst>
                                      </p:cBhvr>
                                      <p:to>
                                        <p:strVal val="visible"/>
                                      </p:to>
                                    </p:set>
                                    <p:animEffect transition="in" filter="fade">
                                      <p:cBhvr>
                                        <p:cTn id="12" dur="500"/>
                                        <p:tgtEl>
                                          <p:spTgt spid="2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pic>
        <p:nvPicPr>
          <p:cNvPr id="2469" name="Google Shape;2469;p32"/>
          <p:cNvPicPr preferRelativeResize="0"/>
          <p:nvPr/>
        </p:nvPicPr>
        <p:blipFill rotWithShape="1">
          <a:blip r:embed="rId3">
            <a:alphaModFix/>
          </a:blip>
          <a:srcRect/>
          <a:stretch/>
        </p:blipFill>
        <p:spPr>
          <a:xfrm>
            <a:off x="3622706" y="368597"/>
            <a:ext cx="6118532" cy="6489404"/>
          </a:xfrm>
          <a:prstGeom prst="rect">
            <a:avLst/>
          </a:prstGeom>
          <a:noFill/>
          <a:ln>
            <a:noFill/>
          </a:ln>
        </p:spPr>
      </p:pic>
      <p:sp>
        <p:nvSpPr>
          <p:cNvPr id="2470" name="Google Shape;2470;p32"/>
          <p:cNvSpPr/>
          <p:nvPr/>
        </p:nvSpPr>
        <p:spPr>
          <a:xfrm>
            <a:off x="128339" y="-9450"/>
            <a:ext cx="9436239" cy="59542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2667" b="1">
                <a:solidFill>
                  <a:srgbClr val="0070C0"/>
                </a:solidFill>
                <a:latin typeface="Times New Roman"/>
                <a:ea typeface="Times New Roman"/>
                <a:cs typeface="Times New Roman"/>
                <a:sym typeface="Times New Roman"/>
              </a:rPr>
              <a:t>INFLIBNET towards its outreach </a:t>
            </a:r>
            <a:endParaRPr sz="2667">
              <a:solidFill>
                <a:srgbClr val="0070C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0"/>
                                        </p:tgtEl>
                                        <p:attrNameLst>
                                          <p:attrName>style.visibility</p:attrName>
                                        </p:attrNameLst>
                                      </p:cBhvr>
                                      <p:to>
                                        <p:strVal val="visible"/>
                                      </p:to>
                                    </p:set>
                                    <p:animEffect transition="in" filter="fade">
                                      <p:cBhvr>
                                        <p:cTn id="7" dur="500"/>
                                        <p:tgtEl>
                                          <p:spTgt spid="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74"/>
        <p:cNvGrpSpPr/>
        <p:nvPr/>
      </p:nvGrpSpPr>
      <p:grpSpPr>
        <a:xfrm>
          <a:off x="0" y="0"/>
          <a:ext cx="0" cy="0"/>
          <a:chOff x="0" y="0"/>
          <a:chExt cx="0" cy="0"/>
        </a:xfrm>
      </p:grpSpPr>
      <p:pic>
        <p:nvPicPr>
          <p:cNvPr id="2475" name="Google Shape;2475;p33"/>
          <p:cNvPicPr preferRelativeResize="0"/>
          <p:nvPr/>
        </p:nvPicPr>
        <p:blipFill rotWithShape="1">
          <a:blip r:embed="rId3">
            <a:alphaModFix/>
          </a:blip>
          <a:srcRect/>
          <a:stretch/>
        </p:blipFill>
        <p:spPr>
          <a:xfrm>
            <a:off x="452064" y="123845"/>
            <a:ext cx="11054992" cy="647393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pic>
        <p:nvPicPr>
          <p:cNvPr id="2480" name="Google Shape;2480;p34"/>
          <p:cNvPicPr preferRelativeResize="0"/>
          <p:nvPr/>
        </p:nvPicPr>
        <p:blipFill rotWithShape="1">
          <a:blip r:embed="rId3">
            <a:alphaModFix/>
          </a:blip>
          <a:srcRect l="44742" t="-814"/>
          <a:stretch/>
        </p:blipFill>
        <p:spPr>
          <a:xfrm>
            <a:off x="808232" y="150686"/>
            <a:ext cx="10630329" cy="649512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3548A5-7973-31B5-4081-55E0186964F4}"/>
              </a:ext>
            </a:extLst>
          </p:cNvPr>
          <p:cNvSpPr txBox="1"/>
          <p:nvPr/>
        </p:nvSpPr>
        <p:spPr>
          <a:xfrm>
            <a:off x="2608947" y="1888602"/>
            <a:ext cx="6773662" cy="622799"/>
          </a:xfrm>
          <a:prstGeom prst="rect">
            <a:avLst/>
          </a:prstGeom>
          <a:noFill/>
        </p:spPr>
        <p:txBody>
          <a:bodyPr wrap="square">
            <a:spAutoFit/>
          </a:bodyPr>
          <a:lstStyle/>
          <a:p>
            <a:pPr algn="ctr">
              <a:lnSpc>
                <a:spcPct val="115000"/>
              </a:lnSpc>
            </a:pPr>
            <a:r>
              <a:rPr lang="en-IN" sz="3200" b="1" dirty="0">
                <a:latin typeface="Times New Roman" panose="02020603050405020304" pitchFamily="18" charset="0"/>
                <a:ea typeface="Times New Roman" panose="02020603050405020304" pitchFamily="18" charset="0"/>
              </a:rPr>
              <a:t>Subscribe Social Media Platforms</a:t>
            </a:r>
            <a:endParaRPr lang="en-US" sz="3200" dirty="0">
              <a:effectLst/>
              <a:latin typeface="Calibri" panose="020F0502020204030204" pitchFamily="34" charset="0"/>
              <a:ea typeface="Calibri" panose="020F0502020204030204" pitchFamily="34" charset="0"/>
            </a:endParaRPr>
          </a:p>
        </p:txBody>
      </p:sp>
      <p:pic>
        <p:nvPicPr>
          <p:cNvPr id="15" name="Picture 14">
            <a:extLst>
              <a:ext uri="{FF2B5EF4-FFF2-40B4-BE49-F238E27FC236}">
                <a16:creationId xmlns:a16="http://schemas.microsoft.com/office/drawing/2014/main" id="{935906E7-89A8-20DB-2601-8E02279D62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199" y="128758"/>
            <a:ext cx="1072244" cy="1673904"/>
          </a:xfrm>
          <a:prstGeom prst="rect">
            <a:avLst/>
          </a:prstGeom>
        </p:spPr>
      </p:pic>
      <p:pic>
        <p:nvPicPr>
          <p:cNvPr id="6" name="Picture 5">
            <a:extLst>
              <a:ext uri="{FF2B5EF4-FFF2-40B4-BE49-F238E27FC236}">
                <a16:creationId xmlns:a16="http://schemas.microsoft.com/office/drawing/2014/main" id="{DE95B442-174B-9256-FEE0-01A19CD29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035" y="2822040"/>
            <a:ext cx="2207160" cy="2207160"/>
          </a:xfrm>
          <a:prstGeom prst="rect">
            <a:avLst/>
          </a:prstGeom>
        </p:spPr>
      </p:pic>
      <p:pic>
        <p:nvPicPr>
          <p:cNvPr id="8" name="Picture 7">
            <a:extLst>
              <a:ext uri="{FF2B5EF4-FFF2-40B4-BE49-F238E27FC236}">
                <a16:creationId xmlns:a16="http://schemas.microsoft.com/office/drawing/2014/main" id="{43BFAC8D-FF66-C5C6-A786-5857B3DB97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1550" y="2822040"/>
            <a:ext cx="2149929" cy="2149929"/>
          </a:xfrm>
          <a:prstGeom prst="rect">
            <a:avLst/>
          </a:prstGeom>
        </p:spPr>
      </p:pic>
      <p:pic>
        <p:nvPicPr>
          <p:cNvPr id="10" name="Picture 9">
            <a:extLst>
              <a:ext uri="{FF2B5EF4-FFF2-40B4-BE49-F238E27FC236}">
                <a16:creationId xmlns:a16="http://schemas.microsoft.com/office/drawing/2014/main" id="{4EC91998-111F-B082-AADC-64619449A1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7941" y="2709690"/>
            <a:ext cx="2262279" cy="2262279"/>
          </a:xfrm>
          <a:prstGeom prst="rect">
            <a:avLst/>
          </a:prstGeom>
        </p:spPr>
      </p:pic>
      <p:pic>
        <p:nvPicPr>
          <p:cNvPr id="1026" name="Picture 2" descr="Twitter x logo Images - Free Download on Freepik">
            <a:extLst>
              <a:ext uri="{FF2B5EF4-FFF2-40B4-BE49-F238E27FC236}">
                <a16:creationId xmlns:a16="http://schemas.microsoft.com/office/drawing/2014/main" id="{77A3A1C2-B5EB-4E1C-9C30-8B3CC8171A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2573" y="4971969"/>
            <a:ext cx="767524" cy="767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cebook instagram x social media logo | Premium Vector">
            <a:extLst>
              <a:ext uri="{FF2B5EF4-FFF2-40B4-BE49-F238E27FC236}">
                <a16:creationId xmlns:a16="http://schemas.microsoft.com/office/drawing/2014/main" id="{BDB3F5A1-8D45-BB5E-8179-D81F02771A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14" t="49340" r="63943" b="11642"/>
          <a:stretch>
            <a:fillRect/>
          </a:stretch>
        </p:blipFill>
        <p:spPr bwMode="auto">
          <a:xfrm>
            <a:off x="2076020" y="4971969"/>
            <a:ext cx="845093" cy="7675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0C9E341-87BA-E39B-2CA0-ABFA2D39BA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483" y="5101277"/>
            <a:ext cx="508907" cy="508907"/>
          </a:xfrm>
          <a:prstGeom prst="rect">
            <a:avLst/>
          </a:prstGeom>
        </p:spPr>
      </p:pic>
    </p:spTree>
    <p:extLst>
      <p:ext uri="{BB962C8B-B14F-4D97-AF65-F5344CB8AC3E}">
        <p14:creationId xmlns:p14="http://schemas.microsoft.com/office/powerpoint/2010/main" val="3327534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84"/>
        <p:cNvGrpSpPr/>
        <p:nvPr/>
      </p:nvGrpSpPr>
      <p:grpSpPr>
        <a:xfrm>
          <a:off x="0" y="0"/>
          <a:ext cx="0" cy="0"/>
          <a:chOff x="0" y="0"/>
          <a:chExt cx="0" cy="0"/>
        </a:xfrm>
      </p:grpSpPr>
      <p:sp>
        <p:nvSpPr>
          <p:cNvPr id="2485" name="Google Shape;2485;p35"/>
          <p:cNvSpPr/>
          <p:nvPr/>
        </p:nvSpPr>
        <p:spPr>
          <a:xfrm>
            <a:off x="-13098" y="-26481"/>
            <a:ext cx="12233467" cy="767716"/>
          </a:xfrm>
          <a:prstGeom prst="rect">
            <a:avLst/>
          </a:prstGeom>
          <a:solidFill>
            <a:srgbClr val="D24726"/>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900">
              <a:solidFill>
                <a:srgbClr val="FFFFFF"/>
              </a:solidFill>
              <a:latin typeface="Calibri"/>
              <a:ea typeface="Calibri"/>
              <a:cs typeface="Calibri"/>
              <a:sym typeface="Calibri"/>
            </a:endParaRPr>
          </a:p>
        </p:txBody>
      </p:sp>
      <p:sp>
        <p:nvSpPr>
          <p:cNvPr id="2486" name="Google Shape;2486;p35"/>
          <p:cNvSpPr txBox="1">
            <a:spLocks noGrp="1"/>
          </p:cNvSpPr>
          <p:nvPr>
            <p:ph type="title"/>
          </p:nvPr>
        </p:nvSpPr>
        <p:spPr>
          <a:xfrm>
            <a:off x="323995" y="-26481"/>
            <a:ext cx="10969943" cy="880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799"/>
              <a:buFont typeface="Arial"/>
              <a:buNone/>
            </a:pPr>
            <a:r>
              <a:rPr lang="en-US" sz="4000" b="1" dirty="0">
                <a:solidFill>
                  <a:schemeClr val="lt1"/>
                </a:solidFill>
              </a:rPr>
              <a:t>Physical Infrastructure </a:t>
            </a:r>
            <a:endParaRPr sz="4800" b="1" dirty="0"/>
          </a:p>
        </p:txBody>
      </p:sp>
      <p:pic>
        <p:nvPicPr>
          <p:cNvPr id="2487" name="Google Shape;2487;p35" descr="Displaying IMG_2561.JPG"/>
          <p:cNvPicPr preferRelativeResize="0"/>
          <p:nvPr/>
        </p:nvPicPr>
        <p:blipFill rotWithShape="1">
          <a:blip r:embed="rId3">
            <a:alphaModFix/>
          </a:blip>
          <a:srcRect/>
          <a:stretch/>
        </p:blipFill>
        <p:spPr>
          <a:xfrm>
            <a:off x="8255931" y="741235"/>
            <a:ext cx="3886743" cy="2793766"/>
          </a:xfrm>
          <a:prstGeom prst="rect">
            <a:avLst/>
          </a:prstGeom>
          <a:noFill/>
          <a:ln>
            <a:noFill/>
          </a:ln>
        </p:spPr>
      </p:pic>
      <p:pic>
        <p:nvPicPr>
          <p:cNvPr id="2488" name="Google Shape;2488;p35" descr="Displaying IMG_2565.JPG"/>
          <p:cNvPicPr preferRelativeResize="0"/>
          <p:nvPr/>
        </p:nvPicPr>
        <p:blipFill rotWithShape="1">
          <a:blip r:embed="rId4">
            <a:alphaModFix/>
          </a:blip>
          <a:srcRect/>
          <a:stretch/>
        </p:blipFill>
        <p:spPr>
          <a:xfrm>
            <a:off x="4505290" y="741236"/>
            <a:ext cx="3750641" cy="2810142"/>
          </a:xfrm>
          <a:prstGeom prst="rect">
            <a:avLst/>
          </a:prstGeom>
          <a:noFill/>
          <a:ln>
            <a:noFill/>
          </a:ln>
        </p:spPr>
      </p:pic>
      <p:pic>
        <p:nvPicPr>
          <p:cNvPr id="2489" name="Google Shape;2489;p35" descr="Displaying IMG_2555.JPG"/>
          <p:cNvPicPr preferRelativeResize="0"/>
          <p:nvPr/>
        </p:nvPicPr>
        <p:blipFill rotWithShape="1">
          <a:blip r:embed="rId5">
            <a:alphaModFix/>
          </a:blip>
          <a:srcRect/>
          <a:stretch/>
        </p:blipFill>
        <p:spPr>
          <a:xfrm>
            <a:off x="9073" y="741235"/>
            <a:ext cx="4496217" cy="2827391"/>
          </a:xfrm>
          <a:prstGeom prst="rect">
            <a:avLst/>
          </a:prstGeom>
          <a:noFill/>
          <a:ln>
            <a:noFill/>
          </a:ln>
        </p:spPr>
      </p:pic>
      <p:pic>
        <p:nvPicPr>
          <p:cNvPr id="2490" name="Google Shape;2490;p35"/>
          <p:cNvPicPr preferRelativeResize="0">
            <a:picLocks noGrp="1"/>
          </p:cNvPicPr>
          <p:nvPr>
            <p:ph type="body" idx="1"/>
          </p:nvPr>
        </p:nvPicPr>
        <p:blipFill rotWithShape="1">
          <a:blip r:embed="rId6">
            <a:alphaModFix/>
          </a:blip>
          <a:srcRect r="822"/>
          <a:stretch/>
        </p:blipFill>
        <p:spPr>
          <a:xfrm>
            <a:off x="18055" y="3429001"/>
            <a:ext cx="4555676" cy="3460196"/>
          </a:xfrm>
          <a:prstGeom prst="rect">
            <a:avLst/>
          </a:prstGeom>
          <a:noFill/>
          <a:ln>
            <a:noFill/>
          </a:ln>
        </p:spPr>
      </p:pic>
      <p:pic>
        <p:nvPicPr>
          <p:cNvPr id="2491" name="Google Shape;2491;p35"/>
          <p:cNvPicPr preferRelativeResize="0"/>
          <p:nvPr/>
        </p:nvPicPr>
        <p:blipFill rotWithShape="1">
          <a:blip r:embed="rId7">
            <a:alphaModFix/>
          </a:blip>
          <a:srcRect/>
          <a:stretch/>
        </p:blipFill>
        <p:spPr>
          <a:xfrm>
            <a:off x="5808967" y="3510646"/>
            <a:ext cx="3319208" cy="2212805"/>
          </a:xfrm>
          <a:prstGeom prst="rect">
            <a:avLst/>
          </a:prstGeom>
          <a:noFill/>
          <a:ln>
            <a:noFill/>
          </a:ln>
        </p:spPr>
      </p:pic>
      <p:pic>
        <p:nvPicPr>
          <p:cNvPr id="2492" name="Google Shape;2492;p35"/>
          <p:cNvPicPr preferRelativeResize="0"/>
          <p:nvPr/>
        </p:nvPicPr>
        <p:blipFill rotWithShape="1">
          <a:blip r:embed="rId8">
            <a:alphaModFix/>
          </a:blip>
          <a:srcRect/>
          <a:stretch/>
        </p:blipFill>
        <p:spPr>
          <a:xfrm>
            <a:off x="9022521" y="3010446"/>
            <a:ext cx="3302480" cy="2201653"/>
          </a:xfrm>
          <a:prstGeom prst="rect">
            <a:avLst/>
          </a:prstGeom>
          <a:noFill/>
          <a:ln>
            <a:noFill/>
          </a:ln>
        </p:spPr>
      </p:pic>
      <p:pic>
        <p:nvPicPr>
          <p:cNvPr id="2493" name="Google Shape;2493;p35"/>
          <p:cNvPicPr preferRelativeResize="0"/>
          <p:nvPr/>
        </p:nvPicPr>
        <p:blipFill rotWithShape="1">
          <a:blip r:embed="rId9">
            <a:alphaModFix/>
          </a:blip>
          <a:srcRect/>
          <a:stretch/>
        </p:blipFill>
        <p:spPr>
          <a:xfrm>
            <a:off x="2912895" y="3535003"/>
            <a:ext cx="3302480" cy="2201653"/>
          </a:xfrm>
          <a:prstGeom prst="rect">
            <a:avLst/>
          </a:prstGeom>
          <a:noFill/>
          <a:ln>
            <a:noFill/>
          </a:ln>
        </p:spPr>
      </p:pic>
      <p:pic>
        <p:nvPicPr>
          <p:cNvPr id="2494" name="Google Shape;2494;p35"/>
          <p:cNvPicPr preferRelativeResize="0"/>
          <p:nvPr/>
        </p:nvPicPr>
        <p:blipFill rotWithShape="1">
          <a:blip r:embed="rId10">
            <a:alphaModFix/>
          </a:blip>
          <a:srcRect/>
          <a:stretch/>
        </p:blipFill>
        <p:spPr>
          <a:xfrm>
            <a:off x="8937965" y="5020647"/>
            <a:ext cx="3302480" cy="1868549"/>
          </a:xfrm>
          <a:prstGeom prst="rect">
            <a:avLst/>
          </a:prstGeom>
          <a:noFill/>
          <a:ln>
            <a:noFill/>
          </a:ln>
        </p:spPr>
      </p:pic>
      <p:pic>
        <p:nvPicPr>
          <p:cNvPr id="2495" name="Google Shape;2495;p35"/>
          <p:cNvPicPr preferRelativeResize="0"/>
          <p:nvPr/>
        </p:nvPicPr>
        <p:blipFill rotWithShape="1">
          <a:blip r:embed="rId11">
            <a:alphaModFix/>
          </a:blip>
          <a:srcRect/>
          <a:stretch/>
        </p:blipFill>
        <p:spPr>
          <a:xfrm>
            <a:off x="4359517" y="5398425"/>
            <a:ext cx="4860920" cy="19909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86"/>
                                        </p:tgtEl>
                                        <p:attrNameLst>
                                          <p:attrName>style.visibility</p:attrName>
                                        </p:attrNameLst>
                                      </p:cBhvr>
                                      <p:to>
                                        <p:strVal val="visible"/>
                                      </p:to>
                                    </p:set>
                                    <p:animEffect transition="in" filter="fade">
                                      <p:cBhvr>
                                        <p:cTn id="7" dur="500"/>
                                        <p:tgtEl>
                                          <p:spTgt spid="248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87"/>
                                        </p:tgtEl>
                                        <p:attrNameLst>
                                          <p:attrName>style.visibility</p:attrName>
                                        </p:attrNameLst>
                                      </p:cBhvr>
                                      <p:to>
                                        <p:strVal val="visible"/>
                                      </p:to>
                                    </p:set>
                                    <p:animEffect transition="in" filter="fade">
                                      <p:cBhvr>
                                        <p:cTn id="11" dur="1000"/>
                                        <p:tgtEl>
                                          <p:spTgt spid="248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88"/>
                                        </p:tgtEl>
                                        <p:attrNameLst>
                                          <p:attrName>style.visibility</p:attrName>
                                        </p:attrNameLst>
                                      </p:cBhvr>
                                      <p:to>
                                        <p:strVal val="visible"/>
                                      </p:to>
                                    </p:set>
                                    <p:animEffect transition="in" filter="fade">
                                      <p:cBhvr>
                                        <p:cTn id="15" dur="1000"/>
                                        <p:tgtEl>
                                          <p:spTgt spid="248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489"/>
                                        </p:tgtEl>
                                        <p:attrNameLst>
                                          <p:attrName>style.visibility</p:attrName>
                                        </p:attrNameLst>
                                      </p:cBhvr>
                                      <p:to>
                                        <p:strVal val="visible"/>
                                      </p:to>
                                    </p:set>
                                    <p:animEffect transition="in" filter="fade">
                                      <p:cBhvr>
                                        <p:cTn id="19" dur="1000"/>
                                        <p:tgtEl>
                                          <p:spTgt spid="2489"/>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490"/>
                                        </p:tgtEl>
                                        <p:attrNameLst>
                                          <p:attrName>style.visibility</p:attrName>
                                        </p:attrNameLst>
                                      </p:cBhvr>
                                      <p:to>
                                        <p:strVal val="visible"/>
                                      </p:to>
                                    </p:set>
                                    <p:animEffect transition="in" filter="fade">
                                      <p:cBhvr>
                                        <p:cTn id="23" dur="500"/>
                                        <p:tgtEl>
                                          <p:spTgt spid="2490"/>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2492"/>
                                        </p:tgtEl>
                                        <p:attrNameLst>
                                          <p:attrName>style.visibility</p:attrName>
                                        </p:attrNameLst>
                                      </p:cBhvr>
                                      <p:to>
                                        <p:strVal val="visible"/>
                                      </p:to>
                                    </p:set>
                                    <p:animEffect transition="in" filter="fade">
                                      <p:cBhvr>
                                        <p:cTn id="27" dur="500"/>
                                        <p:tgtEl>
                                          <p:spTgt spid="2492"/>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2493"/>
                                        </p:tgtEl>
                                        <p:attrNameLst>
                                          <p:attrName>style.visibility</p:attrName>
                                        </p:attrNameLst>
                                      </p:cBhvr>
                                      <p:to>
                                        <p:strVal val="visible"/>
                                      </p:to>
                                    </p:set>
                                    <p:animEffect transition="in" filter="fade">
                                      <p:cBhvr>
                                        <p:cTn id="31" dur="500"/>
                                        <p:tgtEl>
                                          <p:spTgt spid="2493"/>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2491"/>
                                        </p:tgtEl>
                                        <p:attrNameLst>
                                          <p:attrName>style.visibility</p:attrName>
                                        </p:attrNameLst>
                                      </p:cBhvr>
                                      <p:to>
                                        <p:strVal val="visible"/>
                                      </p:to>
                                    </p:set>
                                    <p:animEffect transition="in" filter="fade">
                                      <p:cBhvr>
                                        <p:cTn id="35" dur="500"/>
                                        <p:tgtEl>
                                          <p:spTgt spid="2491"/>
                                        </p:tgtEl>
                                      </p:cBhvr>
                                    </p:animEffect>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2494"/>
                                        </p:tgtEl>
                                        <p:attrNameLst>
                                          <p:attrName>style.visibility</p:attrName>
                                        </p:attrNameLst>
                                      </p:cBhvr>
                                      <p:to>
                                        <p:strVal val="visible"/>
                                      </p:to>
                                    </p:set>
                                    <p:animEffect transition="in" filter="fade">
                                      <p:cBhvr>
                                        <p:cTn id="39" dur="500"/>
                                        <p:tgtEl>
                                          <p:spTgt spid="2494"/>
                                        </p:tgtEl>
                                      </p:cBhvr>
                                    </p:animEffec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2495"/>
                                        </p:tgtEl>
                                        <p:attrNameLst>
                                          <p:attrName>style.visibility</p:attrName>
                                        </p:attrNameLst>
                                      </p:cBhvr>
                                      <p:to>
                                        <p:strVal val="visible"/>
                                      </p:to>
                                    </p:set>
                                    <p:animEffect transition="in" filter="fade">
                                      <p:cBhvr>
                                        <p:cTn id="43" dur="500"/>
                                        <p:tgtEl>
                                          <p:spTgt spid="2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499"/>
        <p:cNvGrpSpPr/>
        <p:nvPr/>
      </p:nvGrpSpPr>
      <p:grpSpPr>
        <a:xfrm>
          <a:off x="0" y="0"/>
          <a:ext cx="0" cy="0"/>
          <a:chOff x="0" y="0"/>
          <a:chExt cx="0" cy="0"/>
        </a:xfrm>
      </p:grpSpPr>
      <p:sp>
        <p:nvSpPr>
          <p:cNvPr id="2500" name="Google Shape;2500;p36"/>
          <p:cNvSpPr txBox="1">
            <a:spLocks noGrp="1"/>
          </p:cNvSpPr>
          <p:nvPr>
            <p:ph type="subTitle" idx="1"/>
          </p:nvPr>
        </p:nvSpPr>
        <p:spPr>
          <a:xfrm>
            <a:off x="1" y="2341460"/>
            <a:ext cx="12192000" cy="2175083"/>
          </a:xfrm>
          <a:prstGeom prst="rect">
            <a:avLst/>
          </a:prstGeom>
          <a:noFill/>
          <a:ln>
            <a:noFill/>
          </a:ln>
        </p:spPr>
        <p:txBody>
          <a:bodyPr spcFirstLastPara="1" wrap="square" lIns="121900" tIns="60950" rIns="121900" bIns="60950" anchor="ctr" anchorCtr="0">
            <a:spAutoFit/>
          </a:bodyPr>
          <a:lstStyle/>
          <a:p>
            <a:pPr marL="0" lvl="0" indent="0" algn="ctr" rtl="0">
              <a:lnSpc>
                <a:spcPct val="100000"/>
              </a:lnSpc>
              <a:spcBef>
                <a:spcPts val="0"/>
              </a:spcBef>
              <a:spcAft>
                <a:spcPts val="0"/>
              </a:spcAft>
              <a:buSzPts val="3000"/>
              <a:buNone/>
            </a:pPr>
            <a:r>
              <a:rPr lang="en-US" sz="6667" b="1" dirty="0" err="1">
                <a:solidFill>
                  <a:schemeClr val="lt1"/>
                </a:solidFill>
                <a:latin typeface="Arial"/>
                <a:ea typeface="Arial"/>
                <a:cs typeface="Arial"/>
                <a:sym typeface="Arial"/>
              </a:rPr>
              <a:t>धन्यवाद</a:t>
            </a:r>
            <a:endParaRPr sz="6667" b="1" dirty="0">
              <a:solidFill>
                <a:schemeClr val="lt1"/>
              </a:solidFill>
              <a:latin typeface="Arial"/>
              <a:ea typeface="Arial"/>
              <a:cs typeface="Arial"/>
              <a:sym typeface="Arial"/>
            </a:endParaRPr>
          </a:p>
          <a:p>
            <a:pPr marL="0" lvl="0" indent="0" algn="ctr" rtl="0">
              <a:lnSpc>
                <a:spcPct val="100000"/>
              </a:lnSpc>
              <a:spcBef>
                <a:spcPts val="0"/>
              </a:spcBef>
              <a:spcAft>
                <a:spcPts val="0"/>
              </a:spcAft>
              <a:buSzPts val="3000"/>
              <a:buNone/>
            </a:pPr>
            <a:r>
              <a:rPr lang="en-US" sz="6667" b="1" dirty="0">
                <a:solidFill>
                  <a:schemeClr val="lt1"/>
                </a:solidFill>
                <a:latin typeface="Arial"/>
                <a:ea typeface="Arial"/>
                <a:cs typeface="Arial"/>
                <a:sym typeface="Arial"/>
              </a:rPr>
              <a:t>Thank You </a:t>
            </a:r>
            <a:endParaRPr sz="6667" b="1" dirty="0">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20ECD-D384-B741-7715-3C4C8B5CF3D4}"/>
            </a:ext>
          </a:extLst>
        </p:cNvPr>
        <p:cNvGrpSpPr/>
        <p:nvPr/>
      </p:nvGrpSpPr>
      <p:grpSpPr>
        <a:xfrm>
          <a:off x="0" y="0"/>
          <a:ext cx="0" cy="0"/>
          <a:chOff x="0" y="0"/>
          <a:chExt cx="0" cy="0"/>
        </a:xfrm>
      </p:grpSpPr>
      <p:sp>
        <p:nvSpPr>
          <p:cNvPr id="414" name="TextBox 6">
            <a:extLst>
              <a:ext uri="{FF2B5EF4-FFF2-40B4-BE49-F238E27FC236}">
                <a16:creationId xmlns:a16="http://schemas.microsoft.com/office/drawing/2014/main" id="{7EF23C32-D299-C67D-16B9-ED062B196BE4}"/>
              </a:ext>
            </a:extLst>
          </p:cNvPr>
          <p:cNvSpPr/>
          <p:nvPr/>
        </p:nvSpPr>
        <p:spPr>
          <a:xfrm>
            <a:off x="708960" y="615361"/>
            <a:ext cx="5254080" cy="1714570"/>
          </a:xfrm>
          <a:prstGeom prst="rect">
            <a:avLst/>
          </a:prstGeom>
          <a:noFill/>
          <a:ln w="0">
            <a:noFill/>
          </a:ln>
        </p:spPr>
        <p:style>
          <a:lnRef idx="0">
            <a:scrgbClr r="0" g="0" b="0"/>
          </a:lnRef>
          <a:fillRef idx="0">
            <a:scrgbClr r="0" g="0" b="0"/>
          </a:fillRef>
          <a:effectRef idx="0">
            <a:scrgbClr r="0" g="0" b="0"/>
          </a:effectRef>
          <a:fontRef idx="minor"/>
        </p:style>
        <p:txBody>
          <a:bodyPr lIns="162720" tIns="81120" rIns="162720" bIns="81120" anchor="t">
            <a:spAutoFit/>
          </a:bodyPr>
          <a:lstStyle/>
          <a:p>
            <a:pPr marL="380990" marR="0" lvl="0" indent="-380990" algn="just"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33" b="0" i="0" u="none" strike="noStrike" kern="1200" cap="none" spc="-1" normalizeH="0" baseline="0" noProof="0" dirty="0">
                <a:ln>
                  <a:noFill/>
                </a:ln>
                <a:solidFill>
                  <a:srgbClr val="000000"/>
                </a:solidFill>
                <a:effectLst/>
                <a:uLnTx/>
                <a:uFillTx/>
                <a:latin typeface="Gobold"/>
                <a:ea typeface="DejaVu Sans"/>
                <a:cs typeface="+mn-cs"/>
                <a:sym typeface="Arial"/>
              </a:rPr>
              <a:t> </a:t>
            </a:r>
            <a:endParaRPr kumimoji="0" lang="en-IN" sz="1733" b="0" i="0" u="none" strike="noStrike" kern="1200" cap="none" spc="-1" normalizeH="0" baseline="0" noProof="0" dirty="0">
              <a:ln>
                <a:noFill/>
              </a:ln>
              <a:solidFill>
                <a:prstClr val="black"/>
              </a:solidFill>
              <a:effectLst/>
              <a:uLnTx/>
              <a:uFillTx/>
              <a:latin typeface="Arial"/>
              <a:ea typeface="+mn-ea"/>
              <a:cs typeface="+mn-cs"/>
              <a:sym typeface="Arial"/>
            </a:endParaRPr>
          </a:p>
          <a:p>
            <a:pPr marL="380990" marR="0" lvl="0" indent="-380990" algn="just"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33" b="1" i="0" u="none" strike="noStrike" kern="1200" cap="none" spc="-1" normalizeH="0" baseline="0" noProof="0" dirty="0">
                <a:ln>
                  <a:noFill/>
                </a:ln>
                <a:solidFill>
                  <a:srgbClr val="000000"/>
                </a:solidFill>
                <a:effectLst/>
                <a:uLnTx/>
                <a:uFillTx/>
                <a:latin typeface="Calibri"/>
                <a:ea typeface="+mn-ea"/>
                <a:cs typeface="+mn-cs"/>
                <a:sym typeface="Arial"/>
              </a:rPr>
              <a:t>Service from: </a:t>
            </a:r>
            <a:r>
              <a:rPr kumimoji="0" lang="en-US" sz="1733" b="0" i="0" u="none" strike="noStrike" kern="1200" cap="none" spc="-1" normalizeH="0" baseline="0" noProof="0" dirty="0">
                <a:ln>
                  <a:noFill/>
                </a:ln>
                <a:solidFill>
                  <a:srgbClr val="000000"/>
                </a:solidFill>
                <a:effectLst/>
                <a:uLnTx/>
                <a:uFillTx/>
                <a:latin typeface="Calibri"/>
                <a:ea typeface="+mn-ea"/>
                <a:cs typeface="+mn-cs"/>
                <a:sym typeface="Arial"/>
              </a:rPr>
              <a:t>2003(UGC-</a:t>
            </a:r>
            <a:r>
              <a:rPr kumimoji="0" lang="en-US" sz="1733" b="0" i="0" u="none" strike="noStrike" kern="1200" cap="none" spc="-1" normalizeH="0" baseline="0" noProof="0" dirty="0" err="1">
                <a:ln>
                  <a:noFill/>
                </a:ln>
                <a:solidFill>
                  <a:srgbClr val="000000"/>
                </a:solidFill>
                <a:effectLst/>
                <a:uLnTx/>
                <a:uFillTx/>
                <a:latin typeface="Calibri"/>
                <a:ea typeface="+mn-ea"/>
                <a:cs typeface="+mn-cs"/>
                <a:sym typeface="Arial"/>
              </a:rPr>
              <a:t>Infonet</a:t>
            </a:r>
            <a:r>
              <a:rPr kumimoji="0" lang="en-US" sz="1733" b="0" i="0" u="none" strike="noStrike" kern="1200" cap="none" spc="-1" normalizeH="0" baseline="0" noProof="0" dirty="0">
                <a:ln>
                  <a:noFill/>
                </a:ln>
                <a:solidFill>
                  <a:srgbClr val="000000"/>
                </a:solidFill>
                <a:effectLst/>
                <a:uLnTx/>
                <a:uFillTx/>
                <a:latin typeface="Calibri"/>
                <a:ea typeface="+mn-ea"/>
                <a:cs typeface="+mn-cs"/>
                <a:sym typeface="Arial"/>
              </a:rPr>
              <a:t>) , ONOS (2025)</a:t>
            </a:r>
          </a:p>
          <a:p>
            <a:pPr marL="380990" marR="0" lvl="0" indent="-380990" algn="just"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33" b="1" i="0" u="none" strike="noStrike" kern="1200" cap="none" spc="-1" normalizeH="0" baseline="0" noProof="0" dirty="0">
                <a:ln>
                  <a:noFill/>
                </a:ln>
                <a:solidFill>
                  <a:srgbClr val="000000"/>
                </a:solidFill>
                <a:effectLst/>
                <a:uLnTx/>
                <a:uFillTx/>
                <a:latin typeface="Calibri"/>
                <a:ea typeface="+mn-ea"/>
                <a:cs typeface="+mn-cs"/>
                <a:sym typeface="Arial"/>
              </a:rPr>
              <a:t>6000 Cr (25-27) || 30 International Publishers</a:t>
            </a:r>
            <a:endParaRPr kumimoji="0" lang="en-IN" sz="1733" b="1" i="0" u="none" strike="noStrike" kern="1200" cap="none" spc="-1" normalizeH="0" baseline="0" noProof="0" dirty="0">
              <a:ln>
                <a:noFill/>
              </a:ln>
              <a:solidFill>
                <a:prstClr val="black"/>
              </a:solidFill>
              <a:effectLst/>
              <a:uLnTx/>
              <a:uFillTx/>
              <a:latin typeface="Segoe UI"/>
              <a:ea typeface="+mn-ea"/>
              <a:cs typeface="+mn-cs"/>
              <a:sym typeface="Arial"/>
            </a:endParaRPr>
          </a:p>
          <a:p>
            <a:pPr marL="0" marR="0" lvl="0" indent="0" algn="just" defTabSz="1219170" rtl="0" eaLnBrk="1" fontAlgn="auto" latinLnBrk="0" hangingPunct="1">
              <a:lnSpc>
                <a:spcPct val="150000"/>
              </a:lnSpc>
              <a:spcBef>
                <a:spcPts val="0"/>
              </a:spcBef>
              <a:spcAft>
                <a:spcPts val="0"/>
              </a:spcAft>
              <a:buClrTx/>
              <a:buSzTx/>
              <a:buFont typeface="Arial"/>
              <a:buNone/>
              <a:tabLst/>
              <a:defRPr/>
            </a:pPr>
            <a:endParaRPr kumimoji="0" lang="en-IN" sz="1733" b="0" i="0" u="none" strike="noStrike" kern="1200" cap="none" spc="-1" normalizeH="0" baseline="0" noProof="0" dirty="0">
              <a:ln>
                <a:noFill/>
              </a:ln>
              <a:solidFill>
                <a:prstClr val="black"/>
              </a:solidFill>
              <a:effectLst/>
              <a:uLnTx/>
              <a:uFillTx/>
              <a:latin typeface="Arial"/>
              <a:ea typeface="+mn-ea"/>
              <a:cs typeface="+mn-cs"/>
              <a:sym typeface="Arial"/>
            </a:endParaRPr>
          </a:p>
        </p:txBody>
      </p:sp>
      <p:pic>
        <p:nvPicPr>
          <p:cNvPr id="417" name="Picture 5" descr="logougc.gif">
            <a:extLst>
              <a:ext uri="{FF2B5EF4-FFF2-40B4-BE49-F238E27FC236}">
                <a16:creationId xmlns:a16="http://schemas.microsoft.com/office/drawing/2014/main" id="{0438D525-5BF5-DFE5-F210-C67DAD425A49}"/>
              </a:ext>
            </a:extLst>
          </p:cNvPr>
          <p:cNvPicPr/>
          <p:nvPr/>
        </p:nvPicPr>
        <p:blipFill>
          <a:blip r:embed="rId2"/>
          <a:stretch/>
        </p:blipFill>
        <p:spPr>
          <a:xfrm>
            <a:off x="138240" y="6077760"/>
            <a:ext cx="903840" cy="760800"/>
          </a:xfrm>
          <a:prstGeom prst="rect">
            <a:avLst/>
          </a:prstGeom>
          <a:ln w="0">
            <a:noFill/>
          </a:ln>
        </p:spPr>
      </p:pic>
      <p:pic>
        <p:nvPicPr>
          <p:cNvPr id="418" name="Picture 9" descr="inflibnetlogo-125.png">
            <a:extLst>
              <a:ext uri="{FF2B5EF4-FFF2-40B4-BE49-F238E27FC236}">
                <a16:creationId xmlns:a16="http://schemas.microsoft.com/office/drawing/2014/main" id="{B33EC287-F8CC-11F2-F60F-6D676E07B57C}"/>
              </a:ext>
            </a:extLst>
          </p:cNvPr>
          <p:cNvPicPr/>
          <p:nvPr/>
        </p:nvPicPr>
        <p:blipFill>
          <a:blip r:embed="rId3"/>
          <a:stretch/>
        </p:blipFill>
        <p:spPr>
          <a:xfrm>
            <a:off x="11262240" y="6077760"/>
            <a:ext cx="599520" cy="779040"/>
          </a:xfrm>
          <a:prstGeom prst="rect">
            <a:avLst/>
          </a:prstGeom>
          <a:ln w="0">
            <a:noFill/>
          </a:ln>
        </p:spPr>
      </p:pic>
      <p:sp>
        <p:nvSpPr>
          <p:cNvPr id="419" name="TextBox 26">
            <a:extLst>
              <a:ext uri="{FF2B5EF4-FFF2-40B4-BE49-F238E27FC236}">
                <a16:creationId xmlns:a16="http://schemas.microsoft.com/office/drawing/2014/main" id="{8FFF9D71-088E-BFC7-C9DE-E79FC5479F1D}"/>
              </a:ext>
            </a:extLst>
          </p:cNvPr>
          <p:cNvSpPr/>
          <p:nvPr/>
        </p:nvSpPr>
        <p:spPr>
          <a:xfrm>
            <a:off x="2424577" y="67440"/>
            <a:ext cx="8389920" cy="613614"/>
          </a:xfrm>
          <a:prstGeom prst="rect">
            <a:avLst/>
          </a:prstGeom>
          <a:noFill/>
          <a:ln w="0">
            <a:noFill/>
          </a:ln>
        </p:spPr>
        <p:style>
          <a:lnRef idx="0">
            <a:scrgbClr r="0" g="0" b="0"/>
          </a:lnRef>
          <a:fillRef idx="0">
            <a:scrgbClr r="0" g="0" b="0"/>
          </a:fillRef>
          <a:effectRef idx="0">
            <a:scrgbClr r="0" g="0" b="0"/>
          </a:effectRef>
          <a:fontRef idx="minor"/>
        </p:style>
        <p:txBody>
          <a:bodyPr lIns="120000" tIns="60000" rIns="120000" bIns="60000" anchor="t">
            <a:sp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1" normalizeH="0" baseline="0" noProof="0" dirty="0">
                <a:ln>
                  <a:noFill/>
                </a:ln>
                <a:solidFill>
                  <a:srgbClr val="0070C0"/>
                </a:solidFill>
                <a:effectLst/>
                <a:uLnTx/>
                <a:uFillTx/>
                <a:latin typeface="Segoe UI"/>
                <a:ea typeface="DejaVu Sans"/>
                <a:cs typeface="+mn-cs"/>
                <a:sym typeface="Arial"/>
              </a:rPr>
              <a:t>PM-One Nation One Subscription</a:t>
            </a:r>
            <a:endParaRPr kumimoji="0" lang="en-IN" sz="3200" b="0" i="0" u="none" strike="noStrike" kern="1200" cap="none" spc="-1" normalizeH="0" baseline="0" noProof="0" dirty="0">
              <a:ln>
                <a:noFill/>
              </a:ln>
              <a:solidFill>
                <a:prstClr val="black"/>
              </a:solidFill>
              <a:effectLst/>
              <a:uLnTx/>
              <a:uFillTx/>
              <a:latin typeface="Arial"/>
              <a:ea typeface="+mn-ea"/>
              <a:cs typeface="+mn-cs"/>
              <a:sym typeface="Arial"/>
            </a:endParaRPr>
          </a:p>
        </p:txBody>
      </p:sp>
      <p:pic>
        <p:nvPicPr>
          <p:cNvPr id="420" name="Picture 2">
            <a:extLst>
              <a:ext uri="{FF2B5EF4-FFF2-40B4-BE49-F238E27FC236}">
                <a16:creationId xmlns:a16="http://schemas.microsoft.com/office/drawing/2014/main" id="{4063F36E-07EB-3800-FA25-5C309CB3767A}"/>
              </a:ext>
            </a:extLst>
          </p:cNvPr>
          <p:cNvPicPr/>
          <p:nvPr/>
        </p:nvPicPr>
        <p:blipFill>
          <a:blip r:embed="rId4"/>
          <a:stretch/>
        </p:blipFill>
        <p:spPr>
          <a:xfrm>
            <a:off x="240000" y="240000"/>
            <a:ext cx="2856480" cy="760800"/>
          </a:xfrm>
          <a:prstGeom prst="rect">
            <a:avLst/>
          </a:prstGeom>
          <a:ln w="0">
            <a:noFill/>
          </a:ln>
        </p:spPr>
      </p:pic>
      <p:pic>
        <p:nvPicPr>
          <p:cNvPr id="3" name="Picture 2">
            <a:extLst>
              <a:ext uri="{FF2B5EF4-FFF2-40B4-BE49-F238E27FC236}">
                <a16:creationId xmlns:a16="http://schemas.microsoft.com/office/drawing/2014/main" id="{EA0C5EA7-6B52-4EF6-F1D6-EC2FF2E922B6}"/>
              </a:ext>
            </a:extLst>
          </p:cNvPr>
          <p:cNvPicPr>
            <a:picLocks noChangeAspect="1"/>
          </p:cNvPicPr>
          <p:nvPr/>
        </p:nvPicPr>
        <p:blipFill>
          <a:blip r:embed="rId5"/>
          <a:stretch>
            <a:fillRect/>
          </a:stretch>
        </p:blipFill>
        <p:spPr>
          <a:xfrm>
            <a:off x="399267" y="2307668"/>
            <a:ext cx="11127547" cy="2997449"/>
          </a:xfrm>
          <a:prstGeom prst="rect">
            <a:avLst/>
          </a:prstGeom>
        </p:spPr>
      </p:pic>
      <p:pic>
        <p:nvPicPr>
          <p:cNvPr id="5" name="Picture 4">
            <a:extLst>
              <a:ext uri="{FF2B5EF4-FFF2-40B4-BE49-F238E27FC236}">
                <a16:creationId xmlns:a16="http://schemas.microsoft.com/office/drawing/2014/main" id="{5F3A344E-53B4-04AC-159B-C3DCFEEC9773}"/>
              </a:ext>
            </a:extLst>
          </p:cNvPr>
          <p:cNvPicPr>
            <a:picLocks noChangeAspect="1"/>
          </p:cNvPicPr>
          <p:nvPr/>
        </p:nvPicPr>
        <p:blipFill>
          <a:blip r:embed="rId6"/>
          <a:stretch>
            <a:fillRect/>
          </a:stretch>
        </p:blipFill>
        <p:spPr>
          <a:xfrm>
            <a:off x="194568" y="5305117"/>
            <a:ext cx="11667193" cy="1533444"/>
          </a:xfrm>
          <a:prstGeom prst="rect">
            <a:avLst/>
          </a:prstGeom>
        </p:spPr>
      </p:pic>
    </p:spTree>
    <p:extLst>
      <p:ext uri="{BB962C8B-B14F-4D97-AF65-F5344CB8AC3E}">
        <p14:creationId xmlns:p14="http://schemas.microsoft.com/office/powerpoint/2010/main" val="2803401140"/>
      </p:ext>
    </p:extLst>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additive="repl">
                                        <p:cTn id="7" dur="5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Picture 5" descr="logougc.gif"/>
          <p:cNvPicPr/>
          <p:nvPr/>
        </p:nvPicPr>
        <p:blipFill>
          <a:blip r:embed="rId2"/>
          <a:stretch/>
        </p:blipFill>
        <p:spPr>
          <a:xfrm>
            <a:off x="138240" y="6077760"/>
            <a:ext cx="903840" cy="760800"/>
          </a:xfrm>
          <a:prstGeom prst="rect">
            <a:avLst/>
          </a:prstGeom>
          <a:ln w="0">
            <a:noFill/>
          </a:ln>
        </p:spPr>
      </p:pic>
      <p:pic>
        <p:nvPicPr>
          <p:cNvPr id="418" name="Picture 9" descr="inflibnetlogo-125.png"/>
          <p:cNvPicPr/>
          <p:nvPr/>
        </p:nvPicPr>
        <p:blipFill>
          <a:blip r:embed="rId3"/>
          <a:stretch/>
        </p:blipFill>
        <p:spPr>
          <a:xfrm>
            <a:off x="11262240" y="6077760"/>
            <a:ext cx="599520" cy="779040"/>
          </a:xfrm>
          <a:prstGeom prst="rect">
            <a:avLst/>
          </a:prstGeom>
          <a:ln w="0">
            <a:noFill/>
          </a:ln>
        </p:spPr>
      </p:pic>
      <p:sp>
        <p:nvSpPr>
          <p:cNvPr id="419" name="TextBox 26"/>
          <p:cNvSpPr/>
          <p:nvPr/>
        </p:nvSpPr>
        <p:spPr>
          <a:xfrm>
            <a:off x="2424577" y="67440"/>
            <a:ext cx="8389920" cy="613614"/>
          </a:xfrm>
          <a:prstGeom prst="rect">
            <a:avLst/>
          </a:prstGeom>
          <a:noFill/>
          <a:ln w="0">
            <a:noFill/>
          </a:ln>
        </p:spPr>
        <p:style>
          <a:lnRef idx="0">
            <a:scrgbClr r="0" g="0" b="0"/>
          </a:lnRef>
          <a:fillRef idx="0">
            <a:scrgbClr r="0" g="0" b="0"/>
          </a:fillRef>
          <a:effectRef idx="0">
            <a:scrgbClr r="0" g="0" b="0"/>
          </a:effectRef>
          <a:fontRef idx="minor"/>
        </p:style>
        <p:txBody>
          <a:bodyPr lIns="120000" tIns="60000" rIns="120000" bIns="60000" anchor="t">
            <a:sp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1" normalizeH="0" baseline="0" noProof="0" dirty="0">
                <a:ln>
                  <a:noFill/>
                </a:ln>
                <a:solidFill>
                  <a:srgbClr val="0070C0"/>
                </a:solidFill>
                <a:effectLst/>
                <a:uLnTx/>
                <a:uFillTx/>
                <a:latin typeface="Segoe UI"/>
                <a:ea typeface="DejaVu Sans"/>
                <a:cs typeface="+mn-cs"/>
                <a:sym typeface="Arial"/>
              </a:rPr>
              <a:t>PM-One Nation One Subscription</a:t>
            </a:r>
            <a:endParaRPr kumimoji="0" lang="en-IN" sz="3200" b="0" i="0" u="none" strike="noStrike" kern="1200" cap="none" spc="-1" normalizeH="0" baseline="0" noProof="0" dirty="0">
              <a:ln>
                <a:noFill/>
              </a:ln>
              <a:solidFill>
                <a:prstClr val="black"/>
              </a:solidFill>
              <a:effectLst/>
              <a:uLnTx/>
              <a:uFillTx/>
              <a:latin typeface="Arial"/>
              <a:ea typeface="+mn-ea"/>
              <a:cs typeface="+mn-cs"/>
              <a:sym typeface="Arial"/>
            </a:endParaRPr>
          </a:p>
        </p:txBody>
      </p:sp>
      <p:pic>
        <p:nvPicPr>
          <p:cNvPr id="420" name="Picture 2"/>
          <p:cNvPicPr/>
          <p:nvPr/>
        </p:nvPicPr>
        <p:blipFill>
          <a:blip r:embed="rId4"/>
          <a:stretch/>
        </p:blipFill>
        <p:spPr>
          <a:xfrm>
            <a:off x="240000" y="240000"/>
            <a:ext cx="2856480" cy="760800"/>
          </a:xfrm>
          <a:prstGeom prst="rect">
            <a:avLst/>
          </a:prstGeom>
          <a:ln w="0">
            <a:noFill/>
          </a:ln>
        </p:spPr>
      </p:pic>
      <p:pic>
        <p:nvPicPr>
          <p:cNvPr id="3" name="Picture 2">
            <a:extLst>
              <a:ext uri="{FF2B5EF4-FFF2-40B4-BE49-F238E27FC236}">
                <a16:creationId xmlns:a16="http://schemas.microsoft.com/office/drawing/2014/main" id="{5FC0467D-3125-184B-E4F2-DB9591B2C6F1}"/>
              </a:ext>
            </a:extLst>
          </p:cNvPr>
          <p:cNvPicPr>
            <a:picLocks noChangeAspect="1"/>
          </p:cNvPicPr>
          <p:nvPr/>
        </p:nvPicPr>
        <p:blipFill>
          <a:blip r:embed="rId5"/>
          <a:stretch>
            <a:fillRect/>
          </a:stretch>
        </p:blipFill>
        <p:spPr>
          <a:xfrm>
            <a:off x="240000" y="1195265"/>
            <a:ext cx="11127547" cy="2997449"/>
          </a:xfrm>
          <a:prstGeom prst="rect">
            <a:avLst/>
          </a:prstGeom>
        </p:spPr>
      </p:pic>
      <p:pic>
        <p:nvPicPr>
          <p:cNvPr id="5" name="Picture 4">
            <a:extLst>
              <a:ext uri="{FF2B5EF4-FFF2-40B4-BE49-F238E27FC236}">
                <a16:creationId xmlns:a16="http://schemas.microsoft.com/office/drawing/2014/main" id="{D8C7C08A-5F73-AAE8-1311-EA66524EBBDA}"/>
              </a:ext>
            </a:extLst>
          </p:cNvPr>
          <p:cNvPicPr>
            <a:picLocks noChangeAspect="1"/>
          </p:cNvPicPr>
          <p:nvPr/>
        </p:nvPicPr>
        <p:blipFill>
          <a:blip r:embed="rId6"/>
          <a:stretch>
            <a:fillRect/>
          </a:stretch>
        </p:blipFill>
        <p:spPr>
          <a:xfrm>
            <a:off x="240000" y="4224570"/>
            <a:ext cx="11127547" cy="153344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0136-1721-AA98-3984-58CC719D736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5618FC4-F49E-1D11-106E-94238481312F}"/>
              </a:ext>
            </a:extLst>
          </p:cNvPr>
          <p:cNvSpPr/>
          <p:nvPr/>
        </p:nvSpPr>
        <p:spPr>
          <a:xfrm>
            <a:off x="1589" y="10227"/>
            <a:ext cx="12188825" cy="875624"/>
          </a:xfrm>
          <a:prstGeom prst="rect">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sym typeface="Arial"/>
            </a:endParaRPr>
          </a:p>
        </p:txBody>
      </p:sp>
      <p:sp>
        <p:nvSpPr>
          <p:cNvPr id="4" name="Title 3">
            <a:extLst>
              <a:ext uri="{FF2B5EF4-FFF2-40B4-BE49-F238E27FC236}">
                <a16:creationId xmlns:a16="http://schemas.microsoft.com/office/drawing/2014/main" id="{63C6BB4E-2D6F-2685-4DD4-3CA80EE53BF4}"/>
              </a:ext>
            </a:extLst>
          </p:cNvPr>
          <p:cNvSpPr>
            <a:spLocks noGrp="1"/>
          </p:cNvSpPr>
          <p:nvPr>
            <p:ph type="title"/>
          </p:nvPr>
        </p:nvSpPr>
        <p:spPr>
          <a:xfrm>
            <a:off x="912775" y="-398544"/>
            <a:ext cx="10969943" cy="1523888"/>
          </a:xfrm>
        </p:spPr>
        <p:txBody>
          <a:bodyPr/>
          <a:lstStyle/>
          <a:p>
            <a:r>
              <a:rPr lang="en-US" sz="4265" dirty="0">
                <a:solidFill>
                  <a:srgbClr val="FFFFFF"/>
                </a:solidFill>
              </a:rPr>
              <a:t>Background</a:t>
            </a:r>
          </a:p>
        </p:txBody>
      </p:sp>
      <p:cxnSp>
        <p:nvCxnSpPr>
          <p:cNvPr id="119" name="Elbow Connector 118">
            <a:extLst>
              <a:ext uri="{FF2B5EF4-FFF2-40B4-BE49-F238E27FC236}">
                <a16:creationId xmlns:a16="http://schemas.microsoft.com/office/drawing/2014/main" id="{DBCBAF3D-246D-4A32-FDCC-ECFAD22B247B}"/>
              </a:ext>
            </a:extLst>
          </p:cNvPr>
          <p:cNvCxnSpPr>
            <a:stCxn id="122" idx="6"/>
            <a:endCxn id="171" idx="2"/>
          </p:cNvCxnSpPr>
          <p:nvPr/>
        </p:nvCxnSpPr>
        <p:spPr>
          <a:xfrm>
            <a:off x="4258763" y="3585761"/>
            <a:ext cx="660053" cy="1912259"/>
          </a:xfrm>
          <a:prstGeom prst="bentConnector3">
            <a:avLst>
              <a:gd name="adj1" fmla="val 50000"/>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2C68EF1A-3F8B-8625-FCC5-AF813FA8113F}"/>
              </a:ext>
            </a:extLst>
          </p:cNvPr>
          <p:cNvCxnSpPr/>
          <p:nvPr/>
        </p:nvCxnSpPr>
        <p:spPr>
          <a:xfrm>
            <a:off x="5753901" y="3919750"/>
            <a:ext cx="21497" cy="54951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9F78941-C271-C73C-BA52-A4F0DCD71330}"/>
              </a:ext>
            </a:extLst>
          </p:cNvPr>
          <p:cNvGrpSpPr/>
          <p:nvPr/>
        </p:nvGrpSpPr>
        <p:grpSpPr>
          <a:xfrm>
            <a:off x="3325103" y="3118951"/>
            <a:ext cx="933624" cy="933624"/>
            <a:chOff x="2493285" y="2339150"/>
            <a:chExt cx="700400" cy="700400"/>
          </a:xfrm>
        </p:grpSpPr>
        <p:sp>
          <p:nvSpPr>
            <p:cNvPr id="122" name="Oval 121">
              <a:extLst>
                <a:ext uri="{FF2B5EF4-FFF2-40B4-BE49-F238E27FC236}">
                  <a16:creationId xmlns:a16="http://schemas.microsoft.com/office/drawing/2014/main" id="{1548833C-3D5B-3286-EE71-5F34A09A0EAB}"/>
                </a:ext>
              </a:extLst>
            </p:cNvPr>
            <p:cNvSpPr/>
            <p:nvPr/>
          </p:nvSpPr>
          <p:spPr>
            <a:xfrm>
              <a:off x="2493285" y="2339150"/>
              <a:ext cx="700400" cy="700400"/>
            </a:xfrm>
            <a:prstGeom prst="ellipse">
              <a:avLst/>
            </a:prstGeom>
            <a:noFill/>
            <a:ln w="88900">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white"/>
                </a:solidFill>
                <a:effectLst/>
                <a:uLnTx/>
                <a:uFillTx/>
                <a:latin typeface="Segoe UI"/>
                <a:ea typeface="+mn-ea"/>
                <a:cs typeface="+mn-cs"/>
                <a:sym typeface="Arial"/>
              </a:endParaRPr>
            </a:p>
          </p:txBody>
        </p:sp>
        <p:grpSp>
          <p:nvGrpSpPr>
            <p:cNvPr id="123" name="Group 122">
              <a:extLst>
                <a:ext uri="{FF2B5EF4-FFF2-40B4-BE49-F238E27FC236}">
                  <a16:creationId xmlns:a16="http://schemas.microsoft.com/office/drawing/2014/main" id="{37ECF064-EBFC-8B3E-BF16-FF5E0FAF841C}"/>
                </a:ext>
              </a:extLst>
            </p:cNvPr>
            <p:cNvGrpSpPr/>
            <p:nvPr/>
          </p:nvGrpSpPr>
          <p:grpSpPr>
            <a:xfrm>
              <a:off x="2740857" y="2562621"/>
              <a:ext cx="222183" cy="222183"/>
              <a:chOff x="4763" y="6350"/>
              <a:chExt cx="2921000" cy="2921000"/>
            </a:xfrm>
            <a:solidFill>
              <a:schemeClr val="accent5">
                <a:lumMod val="75000"/>
              </a:schemeClr>
            </a:solidFill>
          </p:grpSpPr>
          <p:sp>
            <p:nvSpPr>
              <p:cNvPr id="124" name="Freeform 17">
                <a:extLst>
                  <a:ext uri="{FF2B5EF4-FFF2-40B4-BE49-F238E27FC236}">
                    <a16:creationId xmlns:a16="http://schemas.microsoft.com/office/drawing/2014/main" id="{58E1D037-720D-15EC-B26D-85CF119EA143}"/>
                  </a:ext>
                </a:extLst>
              </p:cNvPr>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25" name="Freeform 18">
                <a:extLst>
                  <a:ext uri="{FF2B5EF4-FFF2-40B4-BE49-F238E27FC236}">
                    <a16:creationId xmlns:a16="http://schemas.microsoft.com/office/drawing/2014/main" id="{FF20776D-4EE9-52DF-BB69-9BEE6327581F}"/>
                  </a:ext>
                </a:extLst>
              </p:cNvPr>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26" name="Freeform 19">
                <a:extLst>
                  <a:ext uri="{FF2B5EF4-FFF2-40B4-BE49-F238E27FC236}">
                    <a16:creationId xmlns:a16="http://schemas.microsoft.com/office/drawing/2014/main" id="{F67F9CEA-EB08-2CC5-303D-E5923E511C5A}"/>
                  </a:ext>
                </a:extLst>
              </p:cNvPr>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27" name="Freeform 20">
                <a:extLst>
                  <a:ext uri="{FF2B5EF4-FFF2-40B4-BE49-F238E27FC236}">
                    <a16:creationId xmlns:a16="http://schemas.microsoft.com/office/drawing/2014/main" id="{56A904DF-E7E4-F1E6-9967-1489C8CA3500}"/>
                  </a:ext>
                </a:extLst>
              </p:cNvPr>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28" name="Freeform 21">
                <a:extLst>
                  <a:ext uri="{FF2B5EF4-FFF2-40B4-BE49-F238E27FC236}">
                    <a16:creationId xmlns:a16="http://schemas.microsoft.com/office/drawing/2014/main" id="{5807E329-1E8F-786D-D971-280455E14A22}"/>
                  </a:ext>
                </a:extLst>
              </p:cNvPr>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29" name="Freeform 22">
                <a:extLst>
                  <a:ext uri="{FF2B5EF4-FFF2-40B4-BE49-F238E27FC236}">
                    <a16:creationId xmlns:a16="http://schemas.microsoft.com/office/drawing/2014/main" id="{D5CE0519-DB0A-5F7A-7D9C-2AAE6C5C01F3}"/>
                  </a:ext>
                </a:extLst>
              </p:cNvPr>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30" name="Freeform 23">
                <a:extLst>
                  <a:ext uri="{FF2B5EF4-FFF2-40B4-BE49-F238E27FC236}">
                    <a16:creationId xmlns:a16="http://schemas.microsoft.com/office/drawing/2014/main" id="{0C21EB2B-B127-969B-1F9B-5224092F960B}"/>
                  </a:ext>
                </a:extLst>
              </p:cNvPr>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31" name="Freeform 24">
                <a:extLst>
                  <a:ext uri="{FF2B5EF4-FFF2-40B4-BE49-F238E27FC236}">
                    <a16:creationId xmlns:a16="http://schemas.microsoft.com/office/drawing/2014/main" id="{202B028C-F29B-2837-2C12-40D84DCBCAB6}"/>
                  </a:ext>
                </a:extLst>
              </p:cNvPr>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32" name="Freeform 25">
                <a:extLst>
                  <a:ext uri="{FF2B5EF4-FFF2-40B4-BE49-F238E27FC236}">
                    <a16:creationId xmlns:a16="http://schemas.microsoft.com/office/drawing/2014/main" id="{4657C4CA-F460-2FFA-F6D8-D10CD1CC18B1}"/>
                  </a:ext>
                </a:extLst>
              </p:cNvPr>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33" name="Freeform 26">
                <a:extLst>
                  <a:ext uri="{FF2B5EF4-FFF2-40B4-BE49-F238E27FC236}">
                    <a16:creationId xmlns:a16="http://schemas.microsoft.com/office/drawing/2014/main" id="{3EE03FD8-97F6-8840-C678-7CDFEBD1D773}"/>
                  </a:ext>
                </a:extLst>
              </p:cNvPr>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34" name="Freeform 27">
                <a:extLst>
                  <a:ext uri="{FF2B5EF4-FFF2-40B4-BE49-F238E27FC236}">
                    <a16:creationId xmlns:a16="http://schemas.microsoft.com/office/drawing/2014/main" id="{0E4D1AB1-3DE6-D51F-ABB9-F55A6BDCCF2F}"/>
                  </a:ext>
                </a:extLst>
              </p:cNvPr>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35" name="Freeform 28">
                <a:extLst>
                  <a:ext uri="{FF2B5EF4-FFF2-40B4-BE49-F238E27FC236}">
                    <a16:creationId xmlns:a16="http://schemas.microsoft.com/office/drawing/2014/main" id="{185BC7ED-74FF-742E-B361-82CB91FBDC81}"/>
                  </a:ext>
                </a:extLst>
              </p:cNvPr>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36" name="Freeform 29">
                <a:extLst>
                  <a:ext uri="{FF2B5EF4-FFF2-40B4-BE49-F238E27FC236}">
                    <a16:creationId xmlns:a16="http://schemas.microsoft.com/office/drawing/2014/main" id="{0E8B5C05-5A8E-91CE-3D22-51266B98451F}"/>
                  </a:ext>
                </a:extLst>
              </p:cNvPr>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grpSp>
      </p:grpSp>
      <p:grpSp>
        <p:nvGrpSpPr>
          <p:cNvPr id="137" name="Group 136">
            <a:extLst>
              <a:ext uri="{FF2B5EF4-FFF2-40B4-BE49-F238E27FC236}">
                <a16:creationId xmlns:a16="http://schemas.microsoft.com/office/drawing/2014/main" id="{E02EFD88-05E9-B05D-E98E-9672E804BF1A}"/>
              </a:ext>
            </a:extLst>
          </p:cNvPr>
          <p:cNvGrpSpPr/>
          <p:nvPr/>
        </p:nvGrpSpPr>
        <p:grpSpPr>
          <a:xfrm>
            <a:off x="7498536" y="3141884"/>
            <a:ext cx="933624" cy="933624"/>
            <a:chOff x="5624175" y="2356356"/>
            <a:chExt cx="700400" cy="700400"/>
          </a:xfrm>
        </p:grpSpPr>
        <p:sp>
          <p:nvSpPr>
            <p:cNvPr id="138" name="Oval 137">
              <a:extLst>
                <a:ext uri="{FF2B5EF4-FFF2-40B4-BE49-F238E27FC236}">
                  <a16:creationId xmlns:a16="http://schemas.microsoft.com/office/drawing/2014/main" id="{283C5D06-36C4-99A7-B2F1-F8CD489A1743}"/>
                </a:ext>
              </a:extLst>
            </p:cNvPr>
            <p:cNvSpPr/>
            <p:nvPr/>
          </p:nvSpPr>
          <p:spPr>
            <a:xfrm>
              <a:off x="5624175" y="2356356"/>
              <a:ext cx="700400" cy="700400"/>
            </a:xfrm>
            <a:prstGeom prst="ellipse">
              <a:avLst/>
            </a:prstGeom>
            <a:noFill/>
            <a:ln w="88900">
              <a:solidFill>
                <a:srgbClr val="9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white"/>
                </a:solidFill>
                <a:effectLst/>
                <a:uLnTx/>
                <a:uFillTx/>
                <a:latin typeface="Segoe UI"/>
                <a:ea typeface="+mn-ea"/>
                <a:cs typeface="+mn-cs"/>
                <a:sym typeface="Arial"/>
              </a:endParaRPr>
            </a:p>
          </p:txBody>
        </p:sp>
        <p:grpSp>
          <p:nvGrpSpPr>
            <p:cNvPr id="139" name="Group 138">
              <a:extLst>
                <a:ext uri="{FF2B5EF4-FFF2-40B4-BE49-F238E27FC236}">
                  <a16:creationId xmlns:a16="http://schemas.microsoft.com/office/drawing/2014/main" id="{A72F9A81-C61E-7B64-7E8B-30A62D4C27B5}"/>
                </a:ext>
              </a:extLst>
            </p:cNvPr>
            <p:cNvGrpSpPr/>
            <p:nvPr/>
          </p:nvGrpSpPr>
          <p:grpSpPr>
            <a:xfrm>
              <a:off x="5847719" y="2595464"/>
              <a:ext cx="222183" cy="222183"/>
              <a:chOff x="4763" y="6350"/>
              <a:chExt cx="2921000" cy="2921000"/>
            </a:xfrm>
            <a:solidFill>
              <a:srgbClr val="953735"/>
            </a:solidFill>
          </p:grpSpPr>
          <p:sp>
            <p:nvSpPr>
              <p:cNvPr id="140" name="Freeform 17">
                <a:extLst>
                  <a:ext uri="{FF2B5EF4-FFF2-40B4-BE49-F238E27FC236}">
                    <a16:creationId xmlns:a16="http://schemas.microsoft.com/office/drawing/2014/main" id="{B8CB8F96-C11E-4965-2068-D42DAB09F998}"/>
                  </a:ext>
                </a:extLst>
              </p:cNvPr>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41" name="Freeform 18">
                <a:extLst>
                  <a:ext uri="{FF2B5EF4-FFF2-40B4-BE49-F238E27FC236}">
                    <a16:creationId xmlns:a16="http://schemas.microsoft.com/office/drawing/2014/main" id="{C74FA602-DC69-56DB-B613-F70988E22AD2}"/>
                  </a:ext>
                </a:extLst>
              </p:cNvPr>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42" name="Freeform 19">
                <a:extLst>
                  <a:ext uri="{FF2B5EF4-FFF2-40B4-BE49-F238E27FC236}">
                    <a16:creationId xmlns:a16="http://schemas.microsoft.com/office/drawing/2014/main" id="{AC25548E-E9D3-A942-8529-F8DA8F0127BF}"/>
                  </a:ext>
                </a:extLst>
              </p:cNvPr>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43" name="Freeform 20">
                <a:extLst>
                  <a:ext uri="{FF2B5EF4-FFF2-40B4-BE49-F238E27FC236}">
                    <a16:creationId xmlns:a16="http://schemas.microsoft.com/office/drawing/2014/main" id="{01E6326D-FB18-0609-343C-9F759DB9E89B}"/>
                  </a:ext>
                </a:extLst>
              </p:cNvPr>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44" name="Freeform 21">
                <a:extLst>
                  <a:ext uri="{FF2B5EF4-FFF2-40B4-BE49-F238E27FC236}">
                    <a16:creationId xmlns:a16="http://schemas.microsoft.com/office/drawing/2014/main" id="{5C327EE3-5ABC-0BDA-B558-E50136CE8827}"/>
                  </a:ext>
                </a:extLst>
              </p:cNvPr>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45" name="Freeform 22">
                <a:extLst>
                  <a:ext uri="{FF2B5EF4-FFF2-40B4-BE49-F238E27FC236}">
                    <a16:creationId xmlns:a16="http://schemas.microsoft.com/office/drawing/2014/main" id="{E05A85E0-7E3B-3424-CA5E-EA5E314562C1}"/>
                  </a:ext>
                </a:extLst>
              </p:cNvPr>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46" name="Freeform 23">
                <a:extLst>
                  <a:ext uri="{FF2B5EF4-FFF2-40B4-BE49-F238E27FC236}">
                    <a16:creationId xmlns:a16="http://schemas.microsoft.com/office/drawing/2014/main" id="{0EB2DC43-A630-B8CE-79CF-C6F71ADEA6E9}"/>
                  </a:ext>
                </a:extLst>
              </p:cNvPr>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47" name="Freeform 24">
                <a:extLst>
                  <a:ext uri="{FF2B5EF4-FFF2-40B4-BE49-F238E27FC236}">
                    <a16:creationId xmlns:a16="http://schemas.microsoft.com/office/drawing/2014/main" id="{C77996D7-1E35-F885-B81B-963B419BF9D3}"/>
                  </a:ext>
                </a:extLst>
              </p:cNvPr>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48" name="Freeform 25">
                <a:extLst>
                  <a:ext uri="{FF2B5EF4-FFF2-40B4-BE49-F238E27FC236}">
                    <a16:creationId xmlns:a16="http://schemas.microsoft.com/office/drawing/2014/main" id="{A0CCCF44-A63A-4FB7-2E0C-D01CEF7D727C}"/>
                  </a:ext>
                </a:extLst>
              </p:cNvPr>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49" name="Freeform 26">
                <a:extLst>
                  <a:ext uri="{FF2B5EF4-FFF2-40B4-BE49-F238E27FC236}">
                    <a16:creationId xmlns:a16="http://schemas.microsoft.com/office/drawing/2014/main" id="{F2BAFFB7-552A-104D-AB50-6F7C68084154}"/>
                  </a:ext>
                </a:extLst>
              </p:cNvPr>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50" name="Freeform 27">
                <a:extLst>
                  <a:ext uri="{FF2B5EF4-FFF2-40B4-BE49-F238E27FC236}">
                    <a16:creationId xmlns:a16="http://schemas.microsoft.com/office/drawing/2014/main" id="{0AEC0185-BFFD-DC54-53C0-C5089DCE2D69}"/>
                  </a:ext>
                </a:extLst>
              </p:cNvPr>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51" name="Freeform 28">
                <a:extLst>
                  <a:ext uri="{FF2B5EF4-FFF2-40B4-BE49-F238E27FC236}">
                    <a16:creationId xmlns:a16="http://schemas.microsoft.com/office/drawing/2014/main" id="{386DAF87-D989-420D-D069-50C88BC30B80}"/>
                  </a:ext>
                </a:extLst>
              </p:cNvPr>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52" name="Freeform 29">
                <a:extLst>
                  <a:ext uri="{FF2B5EF4-FFF2-40B4-BE49-F238E27FC236}">
                    <a16:creationId xmlns:a16="http://schemas.microsoft.com/office/drawing/2014/main" id="{580BAD25-3314-1AF0-7396-095538E90047}"/>
                  </a:ext>
                </a:extLst>
              </p:cNvPr>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grpSp>
      </p:grpSp>
      <p:grpSp>
        <p:nvGrpSpPr>
          <p:cNvPr id="153" name="Group 152">
            <a:extLst>
              <a:ext uri="{FF2B5EF4-FFF2-40B4-BE49-F238E27FC236}">
                <a16:creationId xmlns:a16="http://schemas.microsoft.com/office/drawing/2014/main" id="{F6B0893A-7A0B-234E-56B5-32DA120BD9F2}"/>
              </a:ext>
            </a:extLst>
          </p:cNvPr>
          <p:cNvGrpSpPr/>
          <p:nvPr/>
        </p:nvGrpSpPr>
        <p:grpSpPr>
          <a:xfrm>
            <a:off x="5286060" y="3058171"/>
            <a:ext cx="933624" cy="933624"/>
            <a:chOff x="3964385" y="2293554"/>
            <a:chExt cx="700400" cy="700400"/>
          </a:xfrm>
        </p:grpSpPr>
        <p:grpSp>
          <p:nvGrpSpPr>
            <p:cNvPr id="154" name="Group 153">
              <a:extLst>
                <a:ext uri="{FF2B5EF4-FFF2-40B4-BE49-F238E27FC236}">
                  <a16:creationId xmlns:a16="http://schemas.microsoft.com/office/drawing/2014/main" id="{26295A28-332E-0F13-6C44-E853263B0593}"/>
                </a:ext>
              </a:extLst>
            </p:cNvPr>
            <p:cNvGrpSpPr/>
            <p:nvPr/>
          </p:nvGrpSpPr>
          <p:grpSpPr>
            <a:xfrm>
              <a:off x="4203493" y="2529596"/>
              <a:ext cx="222183" cy="222183"/>
              <a:chOff x="4763" y="6350"/>
              <a:chExt cx="2921000" cy="2921000"/>
            </a:xfrm>
            <a:solidFill>
              <a:srgbClr val="17375E"/>
            </a:solidFill>
          </p:grpSpPr>
          <p:sp>
            <p:nvSpPr>
              <p:cNvPr id="156" name="Freeform 17">
                <a:extLst>
                  <a:ext uri="{FF2B5EF4-FFF2-40B4-BE49-F238E27FC236}">
                    <a16:creationId xmlns:a16="http://schemas.microsoft.com/office/drawing/2014/main" id="{8C69BB72-9B9B-C77C-9BB5-1561FA8D23F2}"/>
                  </a:ext>
                </a:extLst>
              </p:cNvPr>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57" name="Freeform 18">
                <a:extLst>
                  <a:ext uri="{FF2B5EF4-FFF2-40B4-BE49-F238E27FC236}">
                    <a16:creationId xmlns:a16="http://schemas.microsoft.com/office/drawing/2014/main" id="{826973AC-B202-6A4B-286D-144E5C6358A6}"/>
                  </a:ext>
                </a:extLst>
              </p:cNvPr>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58" name="Freeform 19">
                <a:extLst>
                  <a:ext uri="{FF2B5EF4-FFF2-40B4-BE49-F238E27FC236}">
                    <a16:creationId xmlns:a16="http://schemas.microsoft.com/office/drawing/2014/main" id="{F4DFAB3F-58E8-BC15-C6D7-D650E065D4B7}"/>
                  </a:ext>
                </a:extLst>
              </p:cNvPr>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59" name="Freeform 20">
                <a:extLst>
                  <a:ext uri="{FF2B5EF4-FFF2-40B4-BE49-F238E27FC236}">
                    <a16:creationId xmlns:a16="http://schemas.microsoft.com/office/drawing/2014/main" id="{6D613701-A54D-318A-9C80-9DC1496478CF}"/>
                  </a:ext>
                </a:extLst>
              </p:cNvPr>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60" name="Freeform 21">
                <a:extLst>
                  <a:ext uri="{FF2B5EF4-FFF2-40B4-BE49-F238E27FC236}">
                    <a16:creationId xmlns:a16="http://schemas.microsoft.com/office/drawing/2014/main" id="{B9F1E202-DE7F-F921-A418-FDEF1B094AC8}"/>
                  </a:ext>
                </a:extLst>
              </p:cNvPr>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61" name="Freeform 22">
                <a:extLst>
                  <a:ext uri="{FF2B5EF4-FFF2-40B4-BE49-F238E27FC236}">
                    <a16:creationId xmlns:a16="http://schemas.microsoft.com/office/drawing/2014/main" id="{53F1F144-1A92-76C4-0D8D-E0788F7E72D4}"/>
                  </a:ext>
                </a:extLst>
              </p:cNvPr>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62" name="Freeform 23">
                <a:extLst>
                  <a:ext uri="{FF2B5EF4-FFF2-40B4-BE49-F238E27FC236}">
                    <a16:creationId xmlns:a16="http://schemas.microsoft.com/office/drawing/2014/main" id="{B99073B0-1B3E-F5E4-32F7-91725754F6EA}"/>
                  </a:ext>
                </a:extLst>
              </p:cNvPr>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63" name="Freeform 24">
                <a:extLst>
                  <a:ext uri="{FF2B5EF4-FFF2-40B4-BE49-F238E27FC236}">
                    <a16:creationId xmlns:a16="http://schemas.microsoft.com/office/drawing/2014/main" id="{1963FA36-3538-5C83-CB9B-77126D876C50}"/>
                  </a:ext>
                </a:extLst>
              </p:cNvPr>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64" name="Freeform 25">
                <a:extLst>
                  <a:ext uri="{FF2B5EF4-FFF2-40B4-BE49-F238E27FC236}">
                    <a16:creationId xmlns:a16="http://schemas.microsoft.com/office/drawing/2014/main" id="{D4E97EBC-77E1-F916-8052-FD295392EF45}"/>
                  </a:ext>
                </a:extLst>
              </p:cNvPr>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65" name="Freeform 26">
                <a:extLst>
                  <a:ext uri="{FF2B5EF4-FFF2-40B4-BE49-F238E27FC236}">
                    <a16:creationId xmlns:a16="http://schemas.microsoft.com/office/drawing/2014/main" id="{B0F52120-01CA-8323-82DE-98AB283DC37B}"/>
                  </a:ext>
                </a:extLst>
              </p:cNvPr>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66" name="Freeform 27">
                <a:extLst>
                  <a:ext uri="{FF2B5EF4-FFF2-40B4-BE49-F238E27FC236}">
                    <a16:creationId xmlns:a16="http://schemas.microsoft.com/office/drawing/2014/main" id="{EFBCAE04-B85D-9C76-26A4-8D764A13ADC1}"/>
                  </a:ext>
                </a:extLst>
              </p:cNvPr>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67" name="Freeform 28">
                <a:extLst>
                  <a:ext uri="{FF2B5EF4-FFF2-40B4-BE49-F238E27FC236}">
                    <a16:creationId xmlns:a16="http://schemas.microsoft.com/office/drawing/2014/main" id="{B6F0255E-170C-32FF-775F-79A5672C2374}"/>
                  </a:ext>
                </a:extLst>
              </p:cNvPr>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68" name="Freeform 29">
                <a:extLst>
                  <a:ext uri="{FF2B5EF4-FFF2-40B4-BE49-F238E27FC236}">
                    <a16:creationId xmlns:a16="http://schemas.microsoft.com/office/drawing/2014/main" id="{A2190087-F94B-3773-9DB9-E19907BF4136}"/>
                  </a:ext>
                </a:extLst>
              </p:cNvPr>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grpSp>
        <p:sp>
          <p:nvSpPr>
            <p:cNvPr id="155" name="Oval 154">
              <a:extLst>
                <a:ext uri="{FF2B5EF4-FFF2-40B4-BE49-F238E27FC236}">
                  <a16:creationId xmlns:a16="http://schemas.microsoft.com/office/drawing/2014/main" id="{7E05D87C-16E4-CABF-491B-ED7420A957C3}"/>
                </a:ext>
              </a:extLst>
            </p:cNvPr>
            <p:cNvSpPr/>
            <p:nvPr/>
          </p:nvSpPr>
          <p:spPr>
            <a:xfrm>
              <a:off x="3964385" y="2293554"/>
              <a:ext cx="700400" cy="700400"/>
            </a:xfrm>
            <a:prstGeom prst="ellipse">
              <a:avLst/>
            </a:prstGeom>
            <a:noFill/>
            <a:ln w="88900">
              <a:solidFill>
                <a:srgbClr val="334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white"/>
                </a:solidFill>
                <a:effectLst/>
                <a:uLnTx/>
                <a:uFillTx/>
                <a:latin typeface="Segoe UI"/>
                <a:ea typeface="+mn-ea"/>
                <a:cs typeface="+mn-cs"/>
                <a:sym typeface="Arial"/>
              </a:endParaRPr>
            </a:p>
          </p:txBody>
        </p:sp>
      </p:grpSp>
      <p:sp>
        <p:nvSpPr>
          <p:cNvPr id="169" name="TextBox 168">
            <a:extLst>
              <a:ext uri="{FF2B5EF4-FFF2-40B4-BE49-F238E27FC236}">
                <a16:creationId xmlns:a16="http://schemas.microsoft.com/office/drawing/2014/main" id="{BD1EA8F2-8FCE-F390-58B6-B36BE25B7834}"/>
              </a:ext>
            </a:extLst>
          </p:cNvPr>
          <p:cNvSpPr txBox="1"/>
          <p:nvPr/>
        </p:nvSpPr>
        <p:spPr>
          <a:xfrm>
            <a:off x="5059299" y="5571265"/>
            <a:ext cx="1576639" cy="615515"/>
          </a:xfrm>
          <a:prstGeom prst="rect">
            <a:avLst/>
          </a:prstGeom>
          <a:noFill/>
        </p:spPr>
        <p:txBody>
          <a:bodyPr wrap="none" lIns="121883" tIns="60941" rIns="121883" bIns="60941" rtlCol="0">
            <a:spAutoFit/>
          </a:bodyPr>
          <a:lstStyle/>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rPr>
              <a:t>2016</a:t>
            </a:r>
          </a:p>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rPr>
              <a:t>E-</a:t>
            </a:r>
            <a:r>
              <a:rPr kumimoji="0" lang="en-US" sz="1600" b="1" i="0" u="none" strike="noStrike" kern="1200" cap="none" spc="0" normalizeH="0" baseline="0" noProof="0" dirty="0" err="1">
                <a:ln>
                  <a:noFill/>
                </a:ln>
                <a:solidFill>
                  <a:srgbClr val="953735"/>
                </a:solidFill>
                <a:effectLst/>
                <a:uLnTx/>
                <a:uFillTx/>
                <a:latin typeface="Segoe UI Light"/>
                <a:ea typeface="+mn-ea"/>
                <a:cs typeface="Arial" panose="020B0604020202020204" pitchFamily="34" charset="0"/>
                <a:sym typeface="Arial"/>
              </a:rPr>
              <a:t>ShodhSindhu</a:t>
            </a:r>
            <a:endParaRPr kumimoji="0" lang="id-ID"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endParaRPr>
          </a:p>
        </p:txBody>
      </p:sp>
      <p:grpSp>
        <p:nvGrpSpPr>
          <p:cNvPr id="170" name="Group 169">
            <a:extLst>
              <a:ext uri="{FF2B5EF4-FFF2-40B4-BE49-F238E27FC236}">
                <a16:creationId xmlns:a16="http://schemas.microsoft.com/office/drawing/2014/main" id="{33A1A1F9-E1F8-0225-CF07-A572A739DD1A}"/>
              </a:ext>
            </a:extLst>
          </p:cNvPr>
          <p:cNvGrpSpPr/>
          <p:nvPr/>
        </p:nvGrpSpPr>
        <p:grpSpPr>
          <a:xfrm>
            <a:off x="4918780" y="4538165"/>
            <a:ext cx="1919713" cy="1919713"/>
            <a:chOff x="3635896" y="3403837"/>
            <a:chExt cx="1440160" cy="1440160"/>
          </a:xfrm>
        </p:grpSpPr>
        <p:sp>
          <p:nvSpPr>
            <p:cNvPr id="171" name="Oval 170">
              <a:extLst>
                <a:ext uri="{FF2B5EF4-FFF2-40B4-BE49-F238E27FC236}">
                  <a16:creationId xmlns:a16="http://schemas.microsoft.com/office/drawing/2014/main" id="{2B6A7955-5F4C-D9BC-7EB3-3E7BB7CF424D}"/>
                </a:ext>
              </a:extLst>
            </p:cNvPr>
            <p:cNvSpPr/>
            <p:nvPr/>
          </p:nvSpPr>
          <p:spPr>
            <a:xfrm>
              <a:off x="3635896" y="3403837"/>
              <a:ext cx="1440160" cy="1440160"/>
            </a:xfrm>
            <a:prstGeom prst="ellipse">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white"/>
                </a:solidFill>
                <a:effectLst/>
                <a:uLnTx/>
                <a:uFillTx/>
                <a:latin typeface="Segoe UI"/>
                <a:ea typeface="+mn-ea"/>
                <a:cs typeface="+mn-cs"/>
                <a:sym typeface="Arial"/>
              </a:endParaRPr>
            </a:p>
          </p:txBody>
        </p:sp>
        <p:grpSp>
          <p:nvGrpSpPr>
            <p:cNvPr id="172" name="Group 171">
              <a:extLst>
                <a:ext uri="{FF2B5EF4-FFF2-40B4-BE49-F238E27FC236}">
                  <a16:creationId xmlns:a16="http://schemas.microsoft.com/office/drawing/2014/main" id="{B634EF80-F816-9CDE-B047-1BD98193B287}"/>
                </a:ext>
              </a:extLst>
            </p:cNvPr>
            <p:cNvGrpSpPr/>
            <p:nvPr/>
          </p:nvGrpSpPr>
          <p:grpSpPr>
            <a:xfrm>
              <a:off x="4171263" y="3523393"/>
              <a:ext cx="347873" cy="347873"/>
              <a:chOff x="4763" y="6350"/>
              <a:chExt cx="2921000" cy="2921000"/>
            </a:xfrm>
            <a:solidFill>
              <a:schemeClr val="accent5">
                <a:lumMod val="75000"/>
              </a:schemeClr>
            </a:solidFill>
          </p:grpSpPr>
          <p:sp>
            <p:nvSpPr>
              <p:cNvPr id="201" name="Freeform 17">
                <a:extLst>
                  <a:ext uri="{FF2B5EF4-FFF2-40B4-BE49-F238E27FC236}">
                    <a16:creationId xmlns:a16="http://schemas.microsoft.com/office/drawing/2014/main" id="{65763C64-7F0C-E7BB-55C9-0FB8535A9A97}"/>
                  </a:ext>
                </a:extLst>
              </p:cNvPr>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02" name="Freeform 18">
                <a:extLst>
                  <a:ext uri="{FF2B5EF4-FFF2-40B4-BE49-F238E27FC236}">
                    <a16:creationId xmlns:a16="http://schemas.microsoft.com/office/drawing/2014/main" id="{2F9FE8F5-0EC2-E7E4-8CAE-0DC965B019AF}"/>
                  </a:ext>
                </a:extLst>
              </p:cNvPr>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03" name="Freeform 19">
                <a:extLst>
                  <a:ext uri="{FF2B5EF4-FFF2-40B4-BE49-F238E27FC236}">
                    <a16:creationId xmlns:a16="http://schemas.microsoft.com/office/drawing/2014/main" id="{C9387815-6386-8AF6-6515-E6C9792EB778}"/>
                  </a:ext>
                </a:extLst>
              </p:cNvPr>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04" name="Freeform 20">
                <a:extLst>
                  <a:ext uri="{FF2B5EF4-FFF2-40B4-BE49-F238E27FC236}">
                    <a16:creationId xmlns:a16="http://schemas.microsoft.com/office/drawing/2014/main" id="{532E4B5F-C212-83DA-F982-ECC3CF71F419}"/>
                  </a:ext>
                </a:extLst>
              </p:cNvPr>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05" name="Freeform 21">
                <a:extLst>
                  <a:ext uri="{FF2B5EF4-FFF2-40B4-BE49-F238E27FC236}">
                    <a16:creationId xmlns:a16="http://schemas.microsoft.com/office/drawing/2014/main" id="{58B89084-FE3E-83B7-C196-70D7C2ACE764}"/>
                  </a:ext>
                </a:extLst>
              </p:cNvPr>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06" name="Freeform 22">
                <a:extLst>
                  <a:ext uri="{FF2B5EF4-FFF2-40B4-BE49-F238E27FC236}">
                    <a16:creationId xmlns:a16="http://schemas.microsoft.com/office/drawing/2014/main" id="{EA9286A1-2B66-04FA-FFB8-923B5D985F3D}"/>
                  </a:ext>
                </a:extLst>
              </p:cNvPr>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07" name="Freeform 23">
                <a:extLst>
                  <a:ext uri="{FF2B5EF4-FFF2-40B4-BE49-F238E27FC236}">
                    <a16:creationId xmlns:a16="http://schemas.microsoft.com/office/drawing/2014/main" id="{A1C1FE9C-DA49-7605-C397-23AEDEE9396B}"/>
                  </a:ext>
                </a:extLst>
              </p:cNvPr>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08" name="Freeform 24">
                <a:extLst>
                  <a:ext uri="{FF2B5EF4-FFF2-40B4-BE49-F238E27FC236}">
                    <a16:creationId xmlns:a16="http://schemas.microsoft.com/office/drawing/2014/main" id="{ACEDB38D-D41A-CA31-89C5-0AC9DCFE8B57}"/>
                  </a:ext>
                </a:extLst>
              </p:cNvPr>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09" name="Freeform 25">
                <a:extLst>
                  <a:ext uri="{FF2B5EF4-FFF2-40B4-BE49-F238E27FC236}">
                    <a16:creationId xmlns:a16="http://schemas.microsoft.com/office/drawing/2014/main" id="{D6142E5C-1604-6C82-43B0-E128072DCBDD}"/>
                  </a:ext>
                </a:extLst>
              </p:cNvPr>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10" name="Freeform 26">
                <a:extLst>
                  <a:ext uri="{FF2B5EF4-FFF2-40B4-BE49-F238E27FC236}">
                    <a16:creationId xmlns:a16="http://schemas.microsoft.com/office/drawing/2014/main" id="{CD9C2C6E-9837-F1B9-F3FF-8CCEA0AC64FE}"/>
                  </a:ext>
                </a:extLst>
              </p:cNvPr>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11" name="Freeform 27">
                <a:extLst>
                  <a:ext uri="{FF2B5EF4-FFF2-40B4-BE49-F238E27FC236}">
                    <a16:creationId xmlns:a16="http://schemas.microsoft.com/office/drawing/2014/main" id="{BDD68853-645C-FD58-50D3-65B84CAFE8FA}"/>
                  </a:ext>
                </a:extLst>
              </p:cNvPr>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12" name="Freeform 28">
                <a:extLst>
                  <a:ext uri="{FF2B5EF4-FFF2-40B4-BE49-F238E27FC236}">
                    <a16:creationId xmlns:a16="http://schemas.microsoft.com/office/drawing/2014/main" id="{9D325824-87CB-6527-8091-2DC45F60326A}"/>
                  </a:ext>
                </a:extLst>
              </p:cNvPr>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13" name="Freeform 29">
                <a:extLst>
                  <a:ext uri="{FF2B5EF4-FFF2-40B4-BE49-F238E27FC236}">
                    <a16:creationId xmlns:a16="http://schemas.microsoft.com/office/drawing/2014/main" id="{F46815E5-B933-9260-0624-EA77E1C2AFF9}"/>
                  </a:ext>
                </a:extLst>
              </p:cNvPr>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grpSp>
        <p:grpSp>
          <p:nvGrpSpPr>
            <p:cNvPr id="173" name="Group 172">
              <a:extLst>
                <a:ext uri="{FF2B5EF4-FFF2-40B4-BE49-F238E27FC236}">
                  <a16:creationId xmlns:a16="http://schemas.microsoft.com/office/drawing/2014/main" id="{509C4714-2EAF-E987-93C9-85CBBD9B53BE}"/>
                </a:ext>
              </a:extLst>
            </p:cNvPr>
            <p:cNvGrpSpPr/>
            <p:nvPr/>
          </p:nvGrpSpPr>
          <p:grpSpPr>
            <a:xfrm>
              <a:off x="3850082" y="3881172"/>
              <a:ext cx="347873" cy="347873"/>
              <a:chOff x="4763" y="6350"/>
              <a:chExt cx="2921000" cy="2921000"/>
            </a:xfrm>
            <a:solidFill>
              <a:srgbClr val="17375E"/>
            </a:solidFill>
          </p:grpSpPr>
          <p:sp>
            <p:nvSpPr>
              <p:cNvPr id="188" name="Freeform 17">
                <a:extLst>
                  <a:ext uri="{FF2B5EF4-FFF2-40B4-BE49-F238E27FC236}">
                    <a16:creationId xmlns:a16="http://schemas.microsoft.com/office/drawing/2014/main" id="{36DFB246-42B2-36C6-94FE-30A283D55419}"/>
                  </a:ext>
                </a:extLst>
              </p:cNvPr>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89" name="Freeform 18">
                <a:extLst>
                  <a:ext uri="{FF2B5EF4-FFF2-40B4-BE49-F238E27FC236}">
                    <a16:creationId xmlns:a16="http://schemas.microsoft.com/office/drawing/2014/main" id="{BCB9636A-A058-20EA-6219-9F1B8338640D}"/>
                  </a:ext>
                </a:extLst>
              </p:cNvPr>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90" name="Freeform 19">
                <a:extLst>
                  <a:ext uri="{FF2B5EF4-FFF2-40B4-BE49-F238E27FC236}">
                    <a16:creationId xmlns:a16="http://schemas.microsoft.com/office/drawing/2014/main" id="{DB861717-7E29-72C1-760C-44C63ADF8469}"/>
                  </a:ext>
                </a:extLst>
              </p:cNvPr>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91" name="Freeform 20">
                <a:extLst>
                  <a:ext uri="{FF2B5EF4-FFF2-40B4-BE49-F238E27FC236}">
                    <a16:creationId xmlns:a16="http://schemas.microsoft.com/office/drawing/2014/main" id="{6B2B5583-81FC-FF38-424D-93A66697498F}"/>
                  </a:ext>
                </a:extLst>
              </p:cNvPr>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92" name="Freeform 21">
                <a:extLst>
                  <a:ext uri="{FF2B5EF4-FFF2-40B4-BE49-F238E27FC236}">
                    <a16:creationId xmlns:a16="http://schemas.microsoft.com/office/drawing/2014/main" id="{229DD5FF-79E8-B826-E88D-C7B7D332D0B4}"/>
                  </a:ext>
                </a:extLst>
              </p:cNvPr>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93" name="Freeform 22">
                <a:extLst>
                  <a:ext uri="{FF2B5EF4-FFF2-40B4-BE49-F238E27FC236}">
                    <a16:creationId xmlns:a16="http://schemas.microsoft.com/office/drawing/2014/main" id="{96910312-53FB-20CB-9EBC-04BD332FD40E}"/>
                  </a:ext>
                </a:extLst>
              </p:cNvPr>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94" name="Freeform 23">
                <a:extLst>
                  <a:ext uri="{FF2B5EF4-FFF2-40B4-BE49-F238E27FC236}">
                    <a16:creationId xmlns:a16="http://schemas.microsoft.com/office/drawing/2014/main" id="{E0BE9ACF-328D-1FE3-D4FD-0AD5BD3DC7D0}"/>
                  </a:ext>
                </a:extLst>
              </p:cNvPr>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95" name="Freeform 24">
                <a:extLst>
                  <a:ext uri="{FF2B5EF4-FFF2-40B4-BE49-F238E27FC236}">
                    <a16:creationId xmlns:a16="http://schemas.microsoft.com/office/drawing/2014/main" id="{35F91524-8B04-7495-9833-EEE7CA4A8961}"/>
                  </a:ext>
                </a:extLst>
              </p:cNvPr>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96" name="Freeform 25">
                <a:extLst>
                  <a:ext uri="{FF2B5EF4-FFF2-40B4-BE49-F238E27FC236}">
                    <a16:creationId xmlns:a16="http://schemas.microsoft.com/office/drawing/2014/main" id="{DCEE77DD-770A-D306-F6DF-3E0FA96438EE}"/>
                  </a:ext>
                </a:extLst>
              </p:cNvPr>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97" name="Freeform 26">
                <a:extLst>
                  <a:ext uri="{FF2B5EF4-FFF2-40B4-BE49-F238E27FC236}">
                    <a16:creationId xmlns:a16="http://schemas.microsoft.com/office/drawing/2014/main" id="{7B858BFC-1687-23A4-70AD-F0D32A69501E}"/>
                  </a:ext>
                </a:extLst>
              </p:cNvPr>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98" name="Freeform 27">
                <a:extLst>
                  <a:ext uri="{FF2B5EF4-FFF2-40B4-BE49-F238E27FC236}">
                    <a16:creationId xmlns:a16="http://schemas.microsoft.com/office/drawing/2014/main" id="{132CDA64-219B-F295-3179-1B893A535277}"/>
                  </a:ext>
                </a:extLst>
              </p:cNvPr>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99" name="Freeform 28">
                <a:extLst>
                  <a:ext uri="{FF2B5EF4-FFF2-40B4-BE49-F238E27FC236}">
                    <a16:creationId xmlns:a16="http://schemas.microsoft.com/office/drawing/2014/main" id="{DF961CF2-D8D0-D660-02CC-9AD3823BB3DD}"/>
                  </a:ext>
                </a:extLst>
              </p:cNvPr>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200" name="Freeform 29">
                <a:extLst>
                  <a:ext uri="{FF2B5EF4-FFF2-40B4-BE49-F238E27FC236}">
                    <a16:creationId xmlns:a16="http://schemas.microsoft.com/office/drawing/2014/main" id="{8E731161-647E-2C14-0B29-CEBE37D02161}"/>
                  </a:ext>
                </a:extLst>
              </p:cNvPr>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grpSp>
        <p:grpSp>
          <p:nvGrpSpPr>
            <p:cNvPr id="174" name="Group 173">
              <a:extLst>
                <a:ext uri="{FF2B5EF4-FFF2-40B4-BE49-F238E27FC236}">
                  <a16:creationId xmlns:a16="http://schemas.microsoft.com/office/drawing/2014/main" id="{0245DDCA-A723-E30A-2ED7-D705B560D5C9}"/>
                </a:ext>
              </a:extLst>
            </p:cNvPr>
            <p:cNvGrpSpPr/>
            <p:nvPr/>
          </p:nvGrpSpPr>
          <p:grpSpPr>
            <a:xfrm>
              <a:off x="4459435" y="3907012"/>
              <a:ext cx="347873" cy="347873"/>
              <a:chOff x="4763" y="6350"/>
              <a:chExt cx="2921000" cy="2921000"/>
            </a:xfrm>
            <a:solidFill>
              <a:srgbClr val="953735"/>
            </a:solidFill>
          </p:grpSpPr>
          <p:sp>
            <p:nvSpPr>
              <p:cNvPr id="175" name="Freeform 17">
                <a:extLst>
                  <a:ext uri="{FF2B5EF4-FFF2-40B4-BE49-F238E27FC236}">
                    <a16:creationId xmlns:a16="http://schemas.microsoft.com/office/drawing/2014/main" id="{28659685-209F-3548-3597-5524A30D01BC}"/>
                  </a:ext>
                </a:extLst>
              </p:cNvPr>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76" name="Freeform 18">
                <a:extLst>
                  <a:ext uri="{FF2B5EF4-FFF2-40B4-BE49-F238E27FC236}">
                    <a16:creationId xmlns:a16="http://schemas.microsoft.com/office/drawing/2014/main" id="{782308CA-8F29-44A7-9C4D-C61F6BB3C4BA}"/>
                  </a:ext>
                </a:extLst>
              </p:cNvPr>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77" name="Freeform 19">
                <a:extLst>
                  <a:ext uri="{FF2B5EF4-FFF2-40B4-BE49-F238E27FC236}">
                    <a16:creationId xmlns:a16="http://schemas.microsoft.com/office/drawing/2014/main" id="{BE202733-EC0D-D1C1-E18A-C1BF35748139}"/>
                  </a:ext>
                </a:extLst>
              </p:cNvPr>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78" name="Freeform 20">
                <a:extLst>
                  <a:ext uri="{FF2B5EF4-FFF2-40B4-BE49-F238E27FC236}">
                    <a16:creationId xmlns:a16="http://schemas.microsoft.com/office/drawing/2014/main" id="{EDDE8390-7394-D7BD-9097-589C28F121D0}"/>
                  </a:ext>
                </a:extLst>
              </p:cNvPr>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79" name="Freeform 21">
                <a:extLst>
                  <a:ext uri="{FF2B5EF4-FFF2-40B4-BE49-F238E27FC236}">
                    <a16:creationId xmlns:a16="http://schemas.microsoft.com/office/drawing/2014/main" id="{08CDE7B2-D68A-5AC6-8D2F-2ED1CB4A1735}"/>
                  </a:ext>
                </a:extLst>
              </p:cNvPr>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80" name="Freeform 22">
                <a:extLst>
                  <a:ext uri="{FF2B5EF4-FFF2-40B4-BE49-F238E27FC236}">
                    <a16:creationId xmlns:a16="http://schemas.microsoft.com/office/drawing/2014/main" id="{90AB7E20-C75F-1F4C-34E9-B47E4C1FFC07}"/>
                  </a:ext>
                </a:extLst>
              </p:cNvPr>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81" name="Freeform 23">
                <a:extLst>
                  <a:ext uri="{FF2B5EF4-FFF2-40B4-BE49-F238E27FC236}">
                    <a16:creationId xmlns:a16="http://schemas.microsoft.com/office/drawing/2014/main" id="{B8F5A5C6-0E45-D11A-2446-159E80B55C41}"/>
                  </a:ext>
                </a:extLst>
              </p:cNvPr>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82" name="Freeform 24">
                <a:extLst>
                  <a:ext uri="{FF2B5EF4-FFF2-40B4-BE49-F238E27FC236}">
                    <a16:creationId xmlns:a16="http://schemas.microsoft.com/office/drawing/2014/main" id="{DE7A4899-95C7-C3E9-DCC8-C11637473F32}"/>
                  </a:ext>
                </a:extLst>
              </p:cNvPr>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83" name="Freeform 25">
                <a:extLst>
                  <a:ext uri="{FF2B5EF4-FFF2-40B4-BE49-F238E27FC236}">
                    <a16:creationId xmlns:a16="http://schemas.microsoft.com/office/drawing/2014/main" id="{881B2ED0-B143-2E04-00DB-E30C6A97D453}"/>
                  </a:ext>
                </a:extLst>
              </p:cNvPr>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84" name="Freeform 26">
                <a:extLst>
                  <a:ext uri="{FF2B5EF4-FFF2-40B4-BE49-F238E27FC236}">
                    <a16:creationId xmlns:a16="http://schemas.microsoft.com/office/drawing/2014/main" id="{86F8CE8E-30D5-92DD-0D6D-84E2C211BC83}"/>
                  </a:ext>
                </a:extLst>
              </p:cNvPr>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85" name="Freeform 27">
                <a:extLst>
                  <a:ext uri="{FF2B5EF4-FFF2-40B4-BE49-F238E27FC236}">
                    <a16:creationId xmlns:a16="http://schemas.microsoft.com/office/drawing/2014/main" id="{62F2B469-D08B-B5D7-FE10-C3D3D3C95359}"/>
                  </a:ext>
                </a:extLst>
              </p:cNvPr>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86" name="Freeform 28">
                <a:extLst>
                  <a:ext uri="{FF2B5EF4-FFF2-40B4-BE49-F238E27FC236}">
                    <a16:creationId xmlns:a16="http://schemas.microsoft.com/office/drawing/2014/main" id="{E6BB143E-8825-0345-9E8C-90609956CC69}"/>
                  </a:ext>
                </a:extLst>
              </p:cNvPr>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sp>
            <p:nvSpPr>
              <p:cNvPr id="187" name="Freeform 29">
                <a:extLst>
                  <a:ext uri="{FF2B5EF4-FFF2-40B4-BE49-F238E27FC236}">
                    <a16:creationId xmlns:a16="http://schemas.microsoft.com/office/drawing/2014/main" id="{22E696C3-68A7-AC77-36DD-326DD69D4734}"/>
                  </a:ext>
                </a:extLst>
              </p:cNvPr>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sym typeface="Arial"/>
                </a:endParaRPr>
              </a:p>
            </p:txBody>
          </p:sp>
        </p:grpSp>
      </p:grpSp>
      <p:sp>
        <p:nvSpPr>
          <p:cNvPr id="214" name="TextBox 213">
            <a:extLst>
              <a:ext uri="{FF2B5EF4-FFF2-40B4-BE49-F238E27FC236}">
                <a16:creationId xmlns:a16="http://schemas.microsoft.com/office/drawing/2014/main" id="{6B97B14E-88E6-D503-ADC4-E87078E5956C}"/>
              </a:ext>
            </a:extLst>
          </p:cNvPr>
          <p:cNvSpPr txBox="1"/>
          <p:nvPr/>
        </p:nvSpPr>
        <p:spPr>
          <a:xfrm>
            <a:off x="2964064" y="4186150"/>
            <a:ext cx="1526945" cy="615515"/>
          </a:xfrm>
          <a:prstGeom prst="rect">
            <a:avLst/>
          </a:prstGeom>
          <a:noFill/>
        </p:spPr>
        <p:txBody>
          <a:bodyPr wrap="none" lIns="121883" tIns="60941" rIns="121883" bIns="60941" rtlCol="0">
            <a:spAutoFit/>
          </a:bodyPr>
          <a:lstStyle/>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rPr>
              <a:t>2003</a:t>
            </a:r>
          </a:p>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rPr>
              <a:t>UGC-INFONET</a:t>
            </a:r>
            <a:endParaRPr kumimoji="0" lang="id-ID"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endParaRPr>
          </a:p>
        </p:txBody>
      </p:sp>
      <p:sp>
        <p:nvSpPr>
          <p:cNvPr id="215" name="TextBox 214">
            <a:extLst>
              <a:ext uri="{FF2B5EF4-FFF2-40B4-BE49-F238E27FC236}">
                <a16:creationId xmlns:a16="http://schemas.microsoft.com/office/drawing/2014/main" id="{2A140EA8-A243-8020-5614-4761BF179963}"/>
              </a:ext>
            </a:extLst>
          </p:cNvPr>
          <p:cNvSpPr txBox="1"/>
          <p:nvPr/>
        </p:nvSpPr>
        <p:spPr>
          <a:xfrm>
            <a:off x="5000599" y="2295395"/>
            <a:ext cx="1482062" cy="615515"/>
          </a:xfrm>
          <a:prstGeom prst="rect">
            <a:avLst/>
          </a:prstGeom>
          <a:noFill/>
        </p:spPr>
        <p:txBody>
          <a:bodyPr wrap="none" lIns="121883" tIns="60941" rIns="121883" bIns="60941" rtlCol="0">
            <a:spAutoFit/>
          </a:bodyPr>
          <a:lstStyle/>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rPr>
              <a:t>2004</a:t>
            </a:r>
          </a:p>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rPr>
              <a:t>INDEST-AICTE</a:t>
            </a:r>
            <a:endParaRPr kumimoji="0" lang="id-ID"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endParaRPr>
          </a:p>
        </p:txBody>
      </p:sp>
      <p:sp>
        <p:nvSpPr>
          <p:cNvPr id="216" name="TextBox 215">
            <a:extLst>
              <a:ext uri="{FF2B5EF4-FFF2-40B4-BE49-F238E27FC236}">
                <a16:creationId xmlns:a16="http://schemas.microsoft.com/office/drawing/2014/main" id="{4B1FA186-FCF9-2ACF-713B-76C0FF42EFC7}"/>
              </a:ext>
            </a:extLst>
          </p:cNvPr>
          <p:cNvSpPr txBox="1"/>
          <p:nvPr/>
        </p:nvSpPr>
        <p:spPr>
          <a:xfrm>
            <a:off x="7601742" y="4199971"/>
            <a:ext cx="741475" cy="615515"/>
          </a:xfrm>
          <a:prstGeom prst="rect">
            <a:avLst/>
          </a:prstGeom>
          <a:noFill/>
        </p:spPr>
        <p:txBody>
          <a:bodyPr wrap="none" lIns="121883" tIns="60941" rIns="121883" bIns="60941" rtlCol="0">
            <a:spAutoFit/>
          </a:bodyPr>
          <a:lstStyle/>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rPr>
              <a:t>2010</a:t>
            </a:r>
          </a:p>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rPr>
              <a:t>NLIST</a:t>
            </a:r>
            <a:endParaRPr kumimoji="0" lang="id-ID"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sym typeface="Arial"/>
            </a:endParaRPr>
          </a:p>
        </p:txBody>
      </p:sp>
      <p:cxnSp>
        <p:nvCxnSpPr>
          <p:cNvPr id="217" name="Elbow Connector 216">
            <a:extLst>
              <a:ext uri="{FF2B5EF4-FFF2-40B4-BE49-F238E27FC236}">
                <a16:creationId xmlns:a16="http://schemas.microsoft.com/office/drawing/2014/main" id="{D45FBFAE-2791-D2E2-C9EB-4AD1FAC17F9E}"/>
              </a:ext>
            </a:extLst>
          </p:cNvPr>
          <p:cNvCxnSpPr/>
          <p:nvPr/>
        </p:nvCxnSpPr>
        <p:spPr>
          <a:xfrm flipH="1">
            <a:off x="6819259" y="3628963"/>
            <a:ext cx="589461" cy="1912259"/>
          </a:xfrm>
          <a:prstGeom prst="bentConnector3">
            <a:avLst>
              <a:gd name="adj1" fmla="val 50000"/>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 name="Rounded Rectangular Callout 1">
            <a:extLst>
              <a:ext uri="{FF2B5EF4-FFF2-40B4-BE49-F238E27FC236}">
                <a16:creationId xmlns:a16="http://schemas.microsoft.com/office/drawing/2014/main" id="{04F23309-B4CF-A6D2-7FDB-33A48D1D1FE8}"/>
              </a:ext>
            </a:extLst>
          </p:cNvPr>
          <p:cNvSpPr/>
          <p:nvPr/>
        </p:nvSpPr>
        <p:spPr>
          <a:xfrm>
            <a:off x="1588" y="4196887"/>
            <a:ext cx="3022872" cy="2663047"/>
          </a:xfrm>
          <a:prstGeom prst="wedgeRoundRectCallout">
            <a:avLst>
              <a:gd name="adj1" fmla="val 23559"/>
              <a:gd name="adj2" fmla="val -50034"/>
              <a:gd name="adj3" fmla="val 16667"/>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spcCol="0" rtlCol="0" anchor="ctr"/>
          <a:lstStyle/>
          <a:p>
            <a:pPr marL="234865" marR="0" lvl="1" indent="-234865" algn="l"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US" sz="1867" b="1" i="0" u="none" strike="noStrike" kern="1200" cap="none" spc="0" normalizeH="0" baseline="0" noProof="0" dirty="0">
                <a:ln>
                  <a:noFill/>
                </a:ln>
                <a:solidFill>
                  <a:prstClr val="black"/>
                </a:solidFill>
                <a:effectLst/>
                <a:uLnTx/>
                <a:uFillTx/>
                <a:latin typeface="Segoe UI"/>
                <a:ea typeface="+mn-ea"/>
                <a:cs typeface="+mn-cs"/>
                <a:sym typeface="Arial"/>
              </a:rPr>
              <a:t>Funded by the UGC (2004 – 2015)</a:t>
            </a:r>
          </a:p>
          <a:p>
            <a:pPr marL="234865" marR="0" lvl="1" indent="-234865" algn="l"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US" sz="1867" b="1" i="0" u="none" strike="noStrike" kern="1200" cap="none" spc="0" normalizeH="0" baseline="0" noProof="0" dirty="0">
                <a:ln>
                  <a:noFill/>
                </a:ln>
                <a:solidFill>
                  <a:prstClr val="black"/>
                </a:solidFill>
                <a:effectLst/>
                <a:uLnTx/>
                <a:uFillTx/>
                <a:latin typeface="Segoe UI"/>
                <a:ea typeface="+mn-ea"/>
                <a:cs typeface="+mn-cs"/>
                <a:sym typeface="Arial"/>
              </a:rPr>
              <a:t>Access of e-Resources to Universities</a:t>
            </a:r>
          </a:p>
        </p:txBody>
      </p:sp>
      <p:sp>
        <p:nvSpPr>
          <p:cNvPr id="107" name="Rounded Rectangular Callout 106">
            <a:extLst>
              <a:ext uri="{FF2B5EF4-FFF2-40B4-BE49-F238E27FC236}">
                <a16:creationId xmlns:a16="http://schemas.microsoft.com/office/drawing/2014/main" id="{88D6156A-3169-B1F2-53C3-CB2A98CD8879}"/>
              </a:ext>
            </a:extLst>
          </p:cNvPr>
          <p:cNvSpPr/>
          <p:nvPr/>
        </p:nvSpPr>
        <p:spPr>
          <a:xfrm>
            <a:off x="8975581" y="1317317"/>
            <a:ext cx="3214844" cy="1919712"/>
          </a:xfrm>
          <a:prstGeom prst="wedgeRoundRectCallout">
            <a:avLst>
              <a:gd name="adj1" fmla="val -50261"/>
              <a:gd name="adj2" fmla="val 19527"/>
              <a:gd name="adj3" fmla="val 16667"/>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spcCol="0" rtlCol="0" anchor="ctr"/>
          <a:lstStyle/>
          <a:p>
            <a:pPr marL="228506" marR="0" lvl="1" indent="-228506" algn="just"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US" sz="1867" b="1" i="0" u="none" strike="noStrike" kern="1200" cap="none" spc="0" normalizeH="0" baseline="0" noProof="0" dirty="0">
                <a:ln>
                  <a:noFill/>
                </a:ln>
                <a:solidFill>
                  <a:srgbClr val="000000"/>
                </a:solidFill>
                <a:effectLst/>
                <a:uLnTx/>
                <a:uFillTx/>
                <a:latin typeface="Segoe UI"/>
                <a:ea typeface="+mn-ea"/>
                <a:cs typeface="+mn-cs"/>
                <a:sym typeface="Arial"/>
              </a:rPr>
              <a:t>Funded by the </a:t>
            </a:r>
            <a:r>
              <a:rPr kumimoji="0" lang="en-US" sz="1867" b="1" i="0" u="none" strike="noStrike" kern="1200" cap="none" spc="0" normalizeH="0" baseline="0" noProof="0" dirty="0" err="1">
                <a:ln>
                  <a:noFill/>
                </a:ln>
                <a:solidFill>
                  <a:srgbClr val="000000"/>
                </a:solidFill>
                <a:effectLst/>
                <a:uLnTx/>
                <a:uFillTx/>
                <a:latin typeface="Segoe UI"/>
                <a:ea typeface="+mn-ea"/>
                <a:cs typeface="+mn-cs"/>
                <a:sym typeface="Arial"/>
              </a:rPr>
              <a:t>MoE</a:t>
            </a:r>
            <a:endParaRPr kumimoji="0" lang="en-US" sz="1867" b="1" i="0" u="none" strike="noStrike" kern="1200" cap="none" spc="0" normalizeH="0" baseline="0" noProof="0" dirty="0">
              <a:ln>
                <a:noFill/>
              </a:ln>
              <a:solidFill>
                <a:srgbClr val="000000"/>
              </a:solidFill>
              <a:effectLst/>
              <a:uLnTx/>
              <a:uFillTx/>
              <a:latin typeface="Segoe UI"/>
              <a:ea typeface="+mn-ea"/>
              <a:cs typeface="+mn-cs"/>
              <a:sym typeface="Arial"/>
            </a:endParaRPr>
          </a:p>
          <a:p>
            <a:pPr marL="228506" marR="0" lvl="1" indent="-228506" algn="just"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US" sz="1867" b="1" i="0" u="none" strike="noStrike" kern="1200" cap="none" spc="0" normalizeH="0" baseline="0" noProof="0" dirty="0">
                <a:ln>
                  <a:noFill/>
                </a:ln>
                <a:solidFill>
                  <a:srgbClr val="000000"/>
                </a:solidFill>
                <a:effectLst/>
                <a:uLnTx/>
                <a:uFillTx/>
                <a:latin typeface="Segoe UI"/>
                <a:ea typeface="+mn-ea"/>
                <a:cs typeface="+mn-cs"/>
                <a:sym typeface="Arial"/>
              </a:rPr>
              <a:t>Access of e-Resources to CFTIs</a:t>
            </a:r>
          </a:p>
        </p:txBody>
      </p:sp>
      <p:sp>
        <p:nvSpPr>
          <p:cNvPr id="108" name="Rounded Rectangular Callout 107">
            <a:extLst>
              <a:ext uri="{FF2B5EF4-FFF2-40B4-BE49-F238E27FC236}">
                <a16:creationId xmlns:a16="http://schemas.microsoft.com/office/drawing/2014/main" id="{DEAAB08F-077C-6975-3958-1279ABABEF35}"/>
              </a:ext>
            </a:extLst>
          </p:cNvPr>
          <p:cNvSpPr/>
          <p:nvPr/>
        </p:nvSpPr>
        <p:spPr>
          <a:xfrm>
            <a:off x="8732813" y="4196918"/>
            <a:ext cx="3457604" cy="2660220"/>
          </a:xfrm>
          <a:prstGeom prst="wedgeRoundRectCallout">
            <a:avLst>
              <a:gd name="adj1" fmla="val -50160"/>
              <a:gd name="adj2" fmla="val -22964"/>
              <a:gd name="adj3" fmla="val 16667"/>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spcCol="0" rtlCol="0" anchor="ctr"/>
          <a:lstStyle/>
          <a:p>
            <a:pPr marL="228506" marR="0" lvl="1" indent="-228506" algn="l"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US" sz="1867" b="1" i="0" u="none" strike="noStrike" kern="1200" cap="none" spc="0" normalizeH="0" baseline="0" noProof="0" dirty="0">
                <a:ln>
                  <a:noFill/>
                </a:ln>
                <a:solidFill>
                  <a:srgbClr val="000000"/>
                </a:solidFill>
                <a:effectLst/>
                <a:uLnTx/>
                <a:uFillTx/>
                <a:latin typeface="Segoe UI"/>
                <a:ea typeface="+mn-ea"/>
                <a:cs typeface="+mn-cs"/>
                <a:sym typeface="Arial"/>
              </a:rPr>
              <a:t>Funded by NMEICT</a:t>
            </a:r>
            <a:r>
              <a:rPr kumimoji="0" lang="en-IN" sz="1867" b="1" i="0" u="none" strike="noStrike" kern="1200" cap="none" spc="0" normalizeH="0" baseline="0" noProof="0" dirty="0">
                <a:ln>
                  <a:noFill/>
                </a:ln>
                <a:solidFill>
                  <a:srgbClr val="000000"/>
                </a:solidFill>
                <a:effectLst/>
                <a:uLnTx/>
                <a:uFillTx/>
                <a:latin typeface="Segoe UI"/>
                <a:ea typeface="+mn-ea"/>
                <a:cs typeface="+mn-cs"/>
                <a:sym typeface="Arial"/>
              </a:rPr>
              <a:t> 2010-13 &amp; by UGC 2014-15</a:t>
            </a:r>
          </a:p>
          <a:p>
            <a:pPr marL="228506" marR="0" lvl="1" indent="-228506" algn="l"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IN" sz="1867" b="1" i="0" u="none" strike="noStrike" kern="1200" cap="none" spc="0" normalizeH="0" baseline="0" noProof="0" dirty="0">
                <a:ln>
                  <a:noFill/>
                </a:ln>
                <a:solidFill>
                  <a:srgbClr val="000000"/>
                </a:solidFill>
                <a:effectLst/>
                <a:uLnTx/>
                <a:uFillTx/>
                <a:latin typeface="Segoe UI"/>
                <a:ea typeface="+mn-ea"/>
                <a:cs typeface="+mn-cs"/>
                <a:sym typeface="Arial"/>
              </a:rPr>
              <a:t>Access of e-Resources to Colleges</a:t>
            </a:r>
            <a:endParaRPr kumimoji="0" lang="en-US" sz="1867" b="1" i="0" u="none" strike="noStrike" kern="1200" cap="none" spc="0" normalizeH="0" baseline="0" noProof="0" dirty="0">
              <a:ln>
                <a:noFill/>
              </a:ln>
              <a:solidFill>
                <a:srgbClr val="000000"/>
              </a:solidFill>
              <a:effectLst/>
              <a:uLnTx/>
              <a:uFillTx/>
              <a:latin typeface="Segoe UI"/>
              <a:ea typeface="+mn-ea"/>
              <a:cs typeface="+mn-cs"/>
              <a:sym typeface="Arial"/>
            </a:endParaRPr>
          </a:p>
        </p:txBody>
      </p:sp>
      <p:cxnSp>
        <p:nvCxnSpPr>
          <p:cNvPr id="106" name="Elbow Connector 118">
            <a:extLst>
              <a:ext uri="{FF2B5EF4-FFF2-40B4-BE49-F238E27FC236}">
                <a16:creationId xmlns:a16="http://schemas.microsoft.com/office/drawing/2014/main" id="{9C1E91B5-1C49-460C-B399-108D3A1F9DD5}"/>
              </a:ext>
            </a:extLst>
          </p:cNvPr>
          <p:cNvCxnSpPr>
            <a:cxnSpLocks/>
            <a:stCxn id="122" idx="2"/>
            <a:endCxn id="2" idx="0"/>
          </p:cNvCxnSpPr>
          <p:nvPr/>
        </p:nvCxnSpPr>
        <p:spPr>
          <a:xfrm rot="10800000" flipV="1">
            <a:off x="1513055" y="3585762"/>
            <a:ext cx="1812079" cy="611125"/>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8">
            <a:extLst>
              <a:ext uri="{FF2B5EF4-FFF2-40B4-BE49-F238E27FC236}">
                <a16:creationId xmlns:a16="http://schemas.microsoft.com/office/drawing/2014/main" id="{01FFC399-4999-0A23-3E1C-E8F60A44C36A}"/>
              </a:ext>
            </a:extLst>
          </p:cNvPr>
          <p:cNvCxnSpPr>
            <a:cxnSpLocks/>
            <a:stCxn id="138" idx="6"/>
            <a:endCxn id="108" idx="0"/>
          </p:cNvCxnSpPr>
          <p:nvPr/>
        </p:nvCxnSpPr>
        <p:spPr>
          <a:xfrm>
            <a:off x="8432166" y="3608697"/>
            <a:ext cx="2029455" cy="588191"/>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7" name="Elbow Connector 118">
            <a:extLst>
              <a:ext uri="{FF2B5EF4-FFF2-40B4-BE49-F238E27FC236}">
                <a16:creationId xmlns:a16="http://schemas.microsoft.com/office/drawing/2014/main" id="{44F997C5-B5F0-8117-0C6B-D19916D84A43}"/>
              </a:ext>
            </a:extLst>
          </p:cNvPr>
          <p:cNvCxnSpPr>
            <a:cxnSpLocks/>
            <a:endCxn id="107" idx="1"/>
          </p:cNvCxnSpPr>
          <p:nvPr/>
        </p:nvCxnSpPr>
        <p:spPr>
          <a:xfrm flipV="1">
            <a:off x="6262785" y="2277204"/>
            <a:ext cx="2712804" cy="798697"/>
          </a:xfrm>
          <a:prstGeom prst="bentConnector3">
            <a:avLst>
              <a:gd name="adj1" fmla="val 50000"/>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535A640C-01BA-989D-1358-E91D0651A9B8}"/>
              </a:ext>
            </a:extLst>
          </p:cNvPr>
          <p:cNvSpPr/>
          <p:nvPr/>
        </p:nvSpPr>
        <p:spPr>
          <a:xfrm>
            <a:off x="527296" y="1269368"/>
            <a:ext cx="4171365" cy="749179"/>
          </a:xfrm>
          <a:prstGeom prst="rect">
            <a:avLst/>
          </a:prstGeom>
        </p:spPr>
        <p:txBody>
          <a:bodyPr wrap="square">
            <a:spAutoFit/>
          </a:bodyPr>
          <a:lstStyle/>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067" b="0"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sym typeface="Arial"/>
              </a:rPr>
              <a:t>UGC-INFONET Digital Library Consortium (December 2003) </a:t>
            </a:r>
          </a:p>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067" b="0"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sym typeface="Arial"/>
              </a:rPr>
              <a:t>Launched by </a:t>
            </a:r>
          </a:p>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067" b="1"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sym typeface="Arial"/>
              </a:rPr>
              <a:t>Dr APJ Abdul Kalam</a:t>
            </a:r>
          </a:p>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067" b="1" i="0" u="none" strike="noStrike" kern="1200" cap="none" spc="0" normalizeH="0" baseline="0" noProof="1">
                <a:ln>
                  <a:noFill/>
                </a:ln>
                <a:solidFill>
                  <a:prstClr val="black"/>
                </a:solidFill>
                <a:effectLst/>
                <a:uLnTx/>
                <a:uFillTx/>
                <a:latin typeface="Segoe UI"/>
                <a:ea typeface="Open Sans Light" panose="020B0306030504020204" pitchFamily="34" charset="0"/>
                <a:cs typeface="Open Sans Light" panose="020B0306030504020204" pitchFamily="34" charset="0"/>
                <a:sym typeface="Arial"/>
              </a:rPr>
              <a:t>Former President of India</a:t>
            </a:r>
            <a:endParaRPr kumimoji="0" lang="en-US" sz="1067" b="1"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sym typeface="Arial"/>
            </a:endParaRPr>
          </a:p>
        </p:txBody>
      </p:sp>
      <p:sp>
        <p:nvSpPr>
          <p:cNvPr id="112" name="Rectangle 111">
            <a:extLst>
              <a:ext uri="{FF2B5EF4-FFF2-40B4-BE49-F238E27FC236}">
                <a16:creationId xmlns:a16="http://schemas.microsoft.com/office/drawing/2014/main" id="{54D45B9C-FD11-DB76-DA51-8CCAD0E8B306}"/>
              </a:ext>
            </a:extLst>
          </p:cNvPr>
          <p:cNvSpPr/>
          <p:nvPr/>
        </p:nvSpPr>
        <p:spPr>
          <a:xfrm>
            <a:off x="528831" y="2087553"/>
            <a:ext cx="4224260" cy="830997"/>
          </a:xfrm>
          <a:prstGeom prst="rect">
            <a:avLst/>
          </a:prstGeom>
        </p:spPr>
        <p:txBody>
          <a:bodyPr wrap="square">
            <a:spAutoFit/>
          </a:bodyPr>
          <a:lstStyle/>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200" b="0"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sym typeface="Arial"/>
              </a:rPr>
              <a:t>UGC-INFONET Connetivity Programme (December 2002) Innagurated by </a:t>
            </a:r>
          </a:p>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200" b="0"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sym typeface="Arial"/>
              </a:rPr>
              <a:t> </a:t>
            </a:r>
            <a:r>
              <a:rPr kumimoji="0" lang="en-US" sz="1200" b="1"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sym typeface="Arial"/>
              </a:rPr>
              <a:t>Shri Atal Bihari Vajpayee </a:t>
            </a:r>
          </a:p>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200" b="1"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sym typeface="Arial"/>
              </a:rPr>
              <a:t>Former Prime Minister of India</a:t>
            </a:r>
          </a:p>
        </p:txBody>
      </p:sp>
      <p:pic>
        <p:nvPicPr>
          <p:cNvPr id="116" name="Picture Placeholder 7">
            <a:extLst>
              <a:ext uri="{FF2B5EF4-FFF2-40B4-BE49-F238E27FC236}">
                <a16:creationId xmlns:a16="http://schemas.microsoft.com/office/drawing/2014/main" id="{F207D362-0E0B-710F-A321-854553628F59}"/>
              </a:ext>
            </a:extLst>
          </p:cNvPr>
          <p:cNvPicPr>
            <a:picLocks noChangeAspect="1"/>
          </p:cNvPicPr>
          <p:nvPr/>
        </p:nvPicPr>
        <p:blipFill>
          <a:blip r:embed="rId3" cstate="print">
            <a:extLst>
              <a:ext uri="{28A0092B-C50C-407E-A947-70E740481C1C}">
                <a14:useLocalDpi xmlns:a14="http://schemas.microsoft.com/office/drawing/2010/main" val="0"/>
              </a:ext>
            </a:extLst>
          </a:blip>
          <a:srcRect l="12548" r="12548"/>
          <a:stretch>
            <a:fillRect/>
          </a:stretch>
        </p:blipFill>
        <p:spPr>
          <a:xfrm>
            <a:off x="144890" y="1035072"/>
            <a:ext cx="808989" cy="808989"/>
          </a:xfrm>
          <a:prstGeom prst="ellipse">
            <a:avLst/>
          </a:prstGeom>
          <a:solidFill>
            <a:sysClr val="window" lastClr="FFFFFF">
              <a:lumMod val="85000"/>
            </a:sysClr>
          </a:solidFill>
          <a:ln w="38100" cap="flat" cmpd="sng" algn="ctr">
            <a:solidFill>
              <a:sysClr val="window" lastClr="FFFFFF"/>
            </a:solidFill>
            <a:prstDash val="solid"/>
          </a:ln>
          <a:effectLst>
            <a:outerShdw blurRad="76200" dir="18900000" sy="23000" kx="-1200000" algn="bl" rotWithShape="0">
              <a:prstClr val="black">
                <a:alpha val="20000"/>
              </a:prstClr>
            </a:outerShdw>
          </a:effectLst>
        </p:spPr>
      </p:pic>
      <p:pic>
        <p:nvPicPr>
          <p:cNvPr id="118" name="Picture Placeholder 15">
            <a:extLst>
              <a:ext uri="{FF2B5EF4-FFF2-40B4-BE49-F238E27FC236}">
                <a16:creationId xmlns:a16="http://schemas.microsoft.com/office/drawing/2014/main" id="{CB2D4972-219A-66B9-39F7-771BA4EF04E0}"/>
              </a:ext>
            </a:extLst>
          </p:cNvPr>
          <p:cNvPicPr>
            <a:picLocks noChangeAspect="1"/>
          </p:cNvPicPr>
          <p:nvPr/>
        </p:nvPicPr>
        <p:blipFill>
          <a:blip r:embed="rId4" cstate="print">
            <a:extLst>
              <a:ext uri="{28A0092B-C50C-407E-A947-70E740481C1C}">
                <a14:useLocalDpi xmlns:a14="http://schemas.microsoft.com/office/drawing/2010/main" val="0"/>
              </a:ext>
            </a:extLst>
          </a:blip>
          <a:srcRect l="8333" r="8333"/>
          <a:stretch>
            <a:fillRect/>
          </a:stretch>
        </p:blipFill>
        <p:spPr>
          <a:xfrm>
            <a:off x="144901" y="2044294"/>
            <a:ext cx="808991" cy="808991"/>
          </a:xfrm>
          <a:prstGeom prst="ellipse">
            <a:avLst/>
          </a:prstGeom>
          <a:solidFill>
            <a:sysClr val="window" lastClr="FFFFFF">
              <a:lumMod val="85000"/>
            </a:sysClr>
          </a:solidFill>
          <a:ln w="38100" cap="flat" cmpd="sng" algn="ctr">
            <a:solidFill>
              <a:sysClr val="window" lastClr="FFFFFF"/>
            </a:solidFill>
            <a:prstDash val="solid"/>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59681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anim calcmode="lin" valueType="num">
                                      <p:cBhvr>
                                        <p:cTn id="8" dur="1000" fill="hold"/>
                                        <p:tgtEl>
                                          <p:spTgt spid="118"/>
                                        </p:tgtEl>
                                        <p:attrNameLst>
                                          <p:attrName>ppt_x</p:attrName>
                                        </p:attrNameLst>
                                      </p:cBhvr>
                                      <p:tavLst>
                                        <p:tav tm="0">
                                          <p:val>
                                            <p:strVal val="#ppt_x"/>
                                          </p:val>
                                        </p:tav>
                                        <p:tav tm="100000">
                                          <p:val>
                                            <p:strVal val="#ppt_x"/>
                                          </p:val>
                                        </p:tav>
                                      </p:tavLst>
                                    </p:anim>
                                    <p:anim calcmode="lin" valueType="num">
                                      <p:cBhvr>
                                        <p:cTn id="9" dur="1000" fill="hold"/>
                                        <p:tgtEl>
                                          <p:spTgt spid="1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1000"/>
                                        <p:tgtEl>
                                          <p:spTgt spid="112"/>
                                        </p:tgtEl>
                                      </p:cBhvr>
                                    </p:animEffect>
                                    <p:anim calcmode="lin" valueType="num">
                                      <p:cBhvr>
                                        <p:cTn id="14" dur="1000" fill="hold"/>
                                        <p:tgtEl>
                                          <p:spTgt spid="112"/>
                                        </p:tgtEl>
                                        <p:attrNameLst>
                                          <p:attrName>ppt_x</p:attrName>
                                        </p:attrNameLst>
                                      </p:cBhvr>
                                      <p:tavLst>
                                        <p:tav tm="0">
                                          <p:val>
                                            <p:strVal val="#ppt_x"/>
                                          </p:val>
                                        </p:tav>
                                        <p:tav tm="100000">
                                          <p:val>
                                            <p:strVal val="#ppt_x"/>
                                          </p:val>
                                        </p:tav>
                                      </p:tavLst>
                                    </p:anim>
                                    <p:anim calcmode="lin" valueType="num">
                                      <p:cBhvr>
                                        <p:cTn id="15" dur="1000" fill="hold"/>
                                        <p:tgtEl>
                                          <p:spTgt spid="1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1000"/>
                                        <p:tgtEl>
                                          <p:spTgt spid="116"/>
                                        </p:tgtEl>
                                      </p:cBhvr>
                                    </p:animEffect>
                                    <p:anim calcmode="lin" valueType="num">
                                      <p:cBhvr>
                                        <p:cTn id="20" dur="1000" fill="hold"/>
                                        <p:tgtEl>
                                          <p:spTgt spid="116"/>
                                        </p:tgtEl>
                                        <p:attrNameLst>
                                          <p:attrName>ppt_x</p:attrName>
                                        </p:attrNameLst>
                                      </p:cBhvr>
                                      <p:tavLst>
                                        <p:tav tm="0">
                                          <p:val>
                                            <p:strVal val="#ppt_x"/>
                                          </p:val>
                                        </p:tav>
                                        <p:tav tm="100000">
                                          <p:val>
                                            <p:strVal val="#ppt_x"/>
                                          </p:val>
                                        </p:tav>
                                      </p:tavLst>
                                    </p:anim>
                                    <p:anim calcmode="lin" valueType="num">
                                      <p:cBhvr>
                                        <p:cTn id="21" dur="10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1000"/>
                                        <p:tgtEl>
                                          <p:spTgt spid="110"/>
                                        </p:tgtEl>
                                      </p:cBhvr>
                                    </p:animEffect>
                                    <p:anim calcmode="lin" valueType="num">
                                      <p:cBhvr>
                                        <p:cTn id="26" dur="1000" fill="hold"/>
                                        <p:tgtEl>
                                          <p:spTgt spid="110"/>
                                        </p:tgtEl>
                                        <p:attrNameLst>
                                          <p:attrName>ppt_x</p:attrName>
                                        </p:attrNameLst>
                                      </p:cBhvr>
                                      <p:tavLst>
                                        <p:tav tm="0">
                                          <p:val>
                                            <p:strVal val="#ppt_x"/>
                                          </p:val>
                                        </p:tav>
                                        <p:tav tm="100000">
                                          <p:val>
                                            <p:strVal val="#ppt_x"/>
                                          </p:val>
                                        </p:tav>
                                      </p:tavLst>
                                    </p:anim>
                                    <p:anim calcmode="lin" valueType="num">
                                      <p:cBhvr>
                                        <p:cTn id="27" dur="1000" fill="hold"/>
                                        <p:tgtEl>
                                          <p:spTgt spid="110"/>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fade">
                                      <p:cBhvr>
                                        <p:cTn id="30" dur="500"/>
                                        <p:tgtEl>
                                          <p:spTgt spid="121"/>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14"/>
                                        </p:tgtEl>
                                        <p:attrNameLst>
                                          <p:attrName>style.visibility</p:attrName>
                                        </p:attrNameLst>
                                      </p:cBhvr>
                                      <p:to>
                                        <p:strVal val="visible"/>
                                      </p:to>
                                    </p:set>
                                    <p:animEffect transition="in" filter="fade">
                                      <p:cBhvr>
                                        <p:cTn id="34" dur="500"/>
                                        <p:tgtEl>
                                          <p:spTgt spid="214"/>
                                        </p:tgtEl>
                                      </p:cBhvr>
                                    </p:animEffect>
                                  </p:childTnLst>
                                </p:cTn>
                              </p:par>
                            </p:childTnLst>
                          </p:cTn>
                        </p:par>
                        <p:par>
                          <p:cTn id="35" fill="hold">
                            <p:stCondLst>
                              <p:cond delay="4500"/>
                            </p:stCondLst>
                            <p:childTnLst>
                              <p:par>
                                <p:cTn id="36" presetID="10" presetClass="entr" presetSubtype="0" fill="hold" nodeType="afterEffect">
                                  <p:stCondLst>
                                    <p:cond delay="0"/>
                                  </p:stCondLst>
                                  <p:childTnLst>
                                    <p:set>
                                      <p:cBhvr>
                                        <p:cTn id="37" dur="1" fill="hold">
                                          <p:stCondLst>
                                            <p:cond delay="0"/>
                                          </p:stCondLst>
                                        </p:cTn>
                                        <p:tgtEl>
                                          <p:spTgt spid="153"/>
                                        </p:tgtEl>
                                        <p:attrNameLst>
                                          <p:attrName>style.visibility</p:attrName>
                                        </p:attrNameLst>
                                      </p:cBhvr>
                                      <p:to>
                                        <p:strVal val="visible"/>
                                      </p:to>
                                    </p:set>
                                    <p:animEffect transition="in" filter="fade">
                                      <p:cBhvr>
                                        <p:cTn id="38" dur="500"/>
                                        <p:tgtEl>
                                          <p:spTgt spid="153"/>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215"/>
                                        </p:tgtEl>
                                        <p:attrNameLst>
                                          <p:attrName>style.visibility</p:attrName>
                                        </p:attrNameLst>
                                      </p:cBhvr>
                                      <p:to>
                                        <p:strVal val="visible"/>
                                      </p:to>
                                    </p:set>
                                    <p:animEffect transition="in" filter="fade">
                                      <p:cBhvr>
                                        <p:cTn id="42" dur="500"/>
                                        <p:tgtEl>
                                          <p:spTgt spid="215"/>
                                        </p:tgtEl>
                                      </p:cBhvr>
                                    </p:animEffect>
                                  </p:childTnLst>
                                </p:cTn>
                              </p:par>
                            </p:childTnLst>
                          </p:cTn>
                        </p:par>
                        <p:par>
                          <p:cTn id="43" fill="hold">
                            <p:stCondLst>
                              <p:cond delay="5500"/>
                            </p:stCondLst>
                            <p:childTnLst>
                              <p:par>
                                <p:cTn id="44" presetID="10" presetClass="entr" presetSubtype="0" fill="hold" nodeType="afterEffect">
                                  <p:stCondLst>
                                    <p:cond delay="0"/>
                                  </p:stCondLst>
                                  <p:childTnLst>
                                    <p:set>
                                      <p:cBhvr>
                                        <p:cTn id="45" dur="1" fill="hold">
                                          <p:stCondLst>
                                            <p:cond delay="0"/>
                                          </p:stCondLst>
                                        </p:cTn>
                                        <p:tgtEl>
                                          <p:spTgt spid="137"/>
                                        </p:tgtEl>
                                        <p:attrNameLst>
                                          <p:attrName>style.visibility</p:attrName>
                                        </p:attrNameLst>
                                      </p:cBhvr>
                                      <p:to>
                                        <p:strVal val="visible"/>
                                      </p:to>
                                    </p:set>
                                    <p:animEffect transition="in" filter="fade">
                                      <p:cBhvr>
                                        <p:cTn id="46" dur="500"/>
                                        <p:tgtEl>
                                          <p:spTgt spid="137"/>
                                        </p:tgtEl>
                                      </p:cBhvr>
                                    </p:animEffect>
                                  </p:childTnLst>
                                </p:cTn>
                              </p:par>
                            </p:childTnLst>
                          </p:cTn>
                        </p:par>
                        <p:par>
                          <p:cTn id="47" fill="hold">
                            <p:stCondLst>
                              <p:cond delay="6000"/>
                            </p:stCondLst>
                            <p:childTnLst>
                              <p:par>
                                <p:cTn id="48" presetID="10" presetClass="entr" presetSubtype="0" fill="hold" grpId="0" nodeType="afterEffect">
                                  <p:stCondLst>
                                    <p:cond delay="0"/>
                                  </p:stCondLst>
                                  <p:childTnLst>
                                    <p:set>
                                      <p:cBhvr>
                                        <p:cTn id="49" dur="1" fill="hold">
                                          <p:stCondLst>
                                            <p:cond delay="0"/>
                                          </p:stCondLst>
                                        </p:cTn>
                                        <p:tgtEl>
                                          <p:spTgt spid="216"/>
                                        </p:tgtEl>
                                        <p:attrNameLst>
                                          <p:attrName>style.visibility</p:attrName>
                                        </p:attrNameLst>
                                      </p:cBhvr>
                                      <p:to>
                                        <p:strVal val="visible"/>
                                      </p:to>
                                    </p:set>
                                    <p:animEffect transition="in" filter="fade">
                                      <p:cBhvr>
                                        <p:cTn id="50" dur="500"/>
                                        <p:tgtEl>
                                          <p:spTgt spid="216"/>
                                        </p:tgtEl>
                                      </p:cBhvr>
                                    </p:animEffect>
                                  </p:childTnLst>
                                </p:cTn>
                              </p:par>
                              <p:par>
                                <p:cTn id="51" presetID="22" presetClass="entr" presetSubtype="8" fill="hold" nodeType="withEffect">
                                  <p:stCondLst>
                                    <p:cond delay="0"/>
                                  </p:stCondLst>
                                  <p:childTnLst>
                                    <p:set>
                                      <p:cBhvr>
                                        <p:cTn id="52" dur="1" fill="hold">
                                          <p:stCondLst>
                                            <p:cond delay="0"/>
                                          </p:stCondLst>
                                        </p:cTn>
                                        <p:tgtEl>
                                          <p:spTgt spid="119"/>
                                        </p:tgtEl>
                                        <p:attrNameLst>
                                          <p:attrName>style.visibility</p:attrName>
                                        </p:attrNameLst>
                                      </p:cBhvr>
                                      <p:to>
                                        <p:strVal val="visible"/>
                                      </p:to>
                                    </p:set>
                                    <p:animEffect transition="in" filter="wipe(left)">
                                      <p:cBhvr>
                                        <p:cTn id="53" dur="500"/>
                                        <p:tgtEl>
                                          <p:spTgt spid="119"/>
                                        </p:tgtEl>
                                      </p:cBhvr>
                                    </p:animEffect>
                                  </p:childTnLst>
                                </p:cTn>
                              </p:par>
                            </p:childTnLst>
                          </p:cTn>
                        </p:par>
                        <p:par>
                          <p:cTn id="54" fill="hold">
                            <p:stCondLst>
                              <p:cond delay="6500"/>
                            </p:stCondLst>
                            <p:childTnLst>
                              <p:par>
                                <p:cTn id="55" presetID="22" presetClass="entr" presetSubtype="1" fill="hold" nodeType="afterEffect">
                                  <p:stCondLst>
                                    <p:cond delay="0"/>
                                  </p:stCondLst>
                                  <p:childTnLst>
                                    <p:set>
                                      <p:cBhvr>
                                        <p:cTn id="56" dur="1" fill="hold">
                                          <p:stCondLst>
                                            <p:cond delay="0"/>
                                          </p:stCondLst>
                                        </p:cTn>
                                        <p:tgtEl>
                                          <p:spTgt spid="120"/>
                                        </p:tgtEl>
                                        <p:attrNameLst>
                                          <p:attrName>style.visibility</p:attrName>
                                        </p:attrNameLst>
                                      </p:cBhvr>
                                      <p:to>
                                        <p:strVal val="visible"/>
                                      </p:to>
                                    </p:set>
                                    <p:animEffect transition="in" filter="wipe(up)">
                                      <p:cBhvr>
                                        <p:cTn id="57" dur="500"/>
                                        <p:tgtEl>
                                          <p:spTgt spid="120"/>
                                        </p:tgtEl>
                                      </p:cBhvr>
                                    </p:animEffect>
                                  </p:childTnLst>
                                </p:cTn>
                              </p:par>
                            </p:childTnLst>
                          </p:cTn>
                        </p:par>
                        <p:par>
                          <p:cTn id="58" fill="hold">
                            <p:stCondLst>
                              <p:cond delay="7000"/>
                            </p:stCondLst>
                            <p:childTnLst>
                              <p:par>
                                <p:cTn id="59" presetID="22" presetClass="entr" presetSubtype="2" fill="hold" nodeType="afterEffect">
                                  <p:stCondLst>
                                    <p:cond delay="0"/>
                                  </p:stCondLst>
                                  <p:childTnLst>
                                    <p:set>
                                      <p:cBhvr>
                                        <p:cTn id="60" dur="1" fill="hold">
                                          <p:stCondLst>
                                            <p:cond delay="0"/>
                                          </p:stCondLst>
                                        </p:cTn>
                                        <p:tgtEl>
                                          <p:spTgt spid="217"/>
                                        </p:tgtEl>
                                        <p:attrNameLst>
                                          <p:attrName>style.visibility</p:attrName>
                                        </p:attrNameLst>
                                      </p:cBhvr>
                                      <p:to>
                                        <p:strVal val="visible"/>
                                      </p:to>
                                    </p:set>
                                    <p:animEffect transition="in" filter="wipe(right)">
                                      <p:cBhvr>
                                        <p:cTn id="61" dur="500"/>
                                        <p:tgtEl>
                                          <p:spTgt spid="217"/>
                                        </p:tgtEl>
                                      </p:cBhvr>
                                    </p:animEffect>
                                  </p:childTnLst>
                                </p:cTn>
                              </p:par>
                            </p:childTnLst>
                          </p:cTn>
                        </p:par>
                        <p:par>
                          <p:cTn id="62" fill="hold">
                            <p:stCondLst>
                              <p:cond delay="7500"/>
                            </p:stCondLst>
                            <p:childTnLst>
                              <p:par>
                                <p:cTn id="63" presetID="10" presetClass="entr" presetSubtype="0" fill="hold" nodeType="afterEffect">
                                  <p:stCondLst>
                                    <p:cond delay="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childTnLst>
                                </p:cTn>
                              </p:par>
                            </p:childTnLst>
                          </p:cTn>
                        </p:par>
                        <p:par>
                          <p:cTn id="66" fill="hold">
                            <p:stCondLst>
                              <p:cond delay="8000"/>
                            </p:stCondLst>
                            <p:childTnLst>
                              <p:par>
                                <p:cTn id="67" presetID="10" presetClass="entr" presetSubtype="0" fill="hold" grpId="0" nodeType="afterEffect">
                                  <p:stCondLst>
                                    <p:cond delay="0"/>
                                  </p:stCondLst>
                                  <p:childTnLst>
                                    <p:set>
                                      <p:cBhvr>
                                        <p:cTn id="68" dur="1" fill="hold">
                                          <p:stCondLst>
                                            <p:cond delay="0"/>
                                          </p:stCondLst>
                                        </p:cTn>
                                        <p:tgtEl>
                                          <p:spTgt spid="169"/>
                                        </p:tgtEl>
                                        <p:attrNameLst>
                                          <p:attrName>style.visibility</p:attrName>
                                        </p:attrNameLst>
                                      </p:cBhvr>
                                      <p:to>
                                        <p:strVal val="visible"/>
                                      </p:to>
                                    </p:set>
                                    <p:animEffect transition="in" filter="fade">
                                      <p:cBhvr>
                                        <p:cTn id="69" dur="500"/>
                                        <p:tgtEl>
                                          <p:spTgt spid="169"/>
                                        </p:tgtEl>
                                      </p:cBhvr>
                                    </p:animEffect>
                                  </p:childTnLst>
                                </p:cTn>
                              </p:par>
                            </p:childTnLst>
                          </p:cTn>
                        </p:par>
                        <p:par>
                          <p:cTn id="70" fill="hold">
                            <p:stCondLst>
                              <p:cond delay="8500"/>
                            </p:stCondLst>
                            <p:childTnLst>
                              <p:par>
                                <p:cTn id="71" presetID="22" presetClass="entr" presetSubtype="8" fill="hold" nodeType="afterEffect">
                                  <p:stCondLst>
                                    <p:cond delay="0"/>
                                  </p:stCondLst>
                                  <p:childTnLst>
                                    <p:set>
                                      <p:cBhvr>
                                        <p:cTn id="72" dur="1" fill="hold">
                                          <p:stCondLst>
                                            <p:cond delay="0"/>
                                          </p:stCondLst>
                                        </p:cTn>
                                        <p:tgtEl>
                                          <p:spTgt spid="106"/>
                                        </p:tgtEl>
                                        <p:attrNameLst>
                                          <p:attrName>style.visibility</p:attrName>
                                        </p:attrNameLst>
                                      </p:cBhvr>
                                      <p:to>
                                        <p:strVal val="visible"/>
                                      </p:to>
                                    </p:set>
                                    <p:animEffect transition="in" filter="wipe(left)">
                                      <p:cBhvr>
                                        <p:cTn id="73" dur="500"/>
                                        <p:tgtEl>
                                          <p:spTgt spid="106"/>
                                        </p:tgtEl>
                                      </p:cBhvr>
                                    </p:animEffect>
                                  </p:childTnLst>
                                </p:cTn>
                              </p:par>
                            </p:childTnLst>
                          </p:cTn>
                        </p:par>
                        <p:par>
                          <p:cTn id="74" fill="hold">
                            <p:stCondLst>
                              <p:cond delay="9000"/>
                            </p:stCondLst>
                            <p:childTnLst>
                              <p:par>
                                <p:cTn id="75" presetID="42" presetClass="entr" presetSubtype="0" fill="hold" grpId="0"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1000"/>
                                        <p:tgtEl>
                                          <p:spTgt spid="2"/>
                                        </p:tgtEl>
                                      </p:cBhvr>
                                    </p:animEffect>
                                    <p:anim calcmode="lin" valueType="num">
                                      <p:cBhvr>
                                        <p:cTn id="78" dur="1000" fill="hold"/>
                                        <p:tgtEl>
                                          <p:spTgt spid="2"/>
                                        </p:tgtEl>
                                        <p:attrNameLst>
                                          <p:attrName>ppt_x</p:attrName>
                                        </p:attrNameLst>
                                      </p:cBhvr>
                                      <p:tavLst>
                                        <p:tav tm="0">
                                          <p:val>
                                            <p:strVal val="#ppt_x"/>
                                          </p:val>
                                        </p:tav>
                                        <p:tav tm="100000">
                                          <p:val>
                                            <p:strVal val="#ppt_x"/>
                                          </p:val>
                                        </p:tav>
                                      </p:tavLst>
                                    </p:anim>
                                    <p:anim calcmode="lin" valueType="num">
                                      <p:cBhvr>
                                        <p:cTn id="79" dur="1000" fill="hold"/>
                                        <p:tgtEl>
                                          <p:spTgt spid="2"/>
                                        </p:tgtEl>
                                        <p:attrNameLst>
                                          <p:attrName>ppt_y</p:attrName>
                                        </p:attrNameLst>
                                      </p:cBhvr>
                                      <p:tavLst>
                                        <p:tav tm="0">
                                          <p:val>
                                            <p:strVal val="#ppt_y+.1"/>
                                          </p:val>
                                        </p:tav>
                                        <p:tav tm="100000">
                                          <p:val>
                                            <p:strVal val="#ppt_y"/>
                                          </p:val>
                                        </p:tav>
                                      </p:tavLst>
                                    </p:anim>
                                  </p:childTnLst>
                                </p:cTn>
                              </p:par>
                            </p:childTnLst>
                          </p:cTn>
                        </p:par>
                        <p:par>
                          <p:cTn id="80" fill="hold">
                            <p:stCondLst>
                              <p:cond delay="10000"/>
                            </p:stCondLst>
                            <p:childTnLst>
                              <p:par>
                                <p:cTn id="81" presetID="22" presetClass="entr" presetSubtype="8" fill="hold" nodeType="afterEffect">
                                  <p:stCondLst>
                                    <p:cond delay="0"/>
                                  </p:stCondLst>
                                  <p:childTnLst>
                                    <p:set>
                                      <p:cBhvr>
                                        <p:cTn id="82" dur="1" fill="hold">
                                          <p:stCondLst>
                                            <p:cond delay="0"/>
                                          </p:stCondLst>
                                        </p:cTn>
                                        <p:tgtEl>
                                          <p:spTgt spid="117"/>
                                        </p:tgtEl>
                                        <p:attrNameLst>
                                          <p:attrName>style.visibility</p:attrName>
                                        </p:attrNameLst>
                                      </p:cBhvr>
                                      <p:to>
                                        <p:strVal val="visible"/>
                                      </p:to>
                                    </p:set>
                                    <p:animEffect transition="in" filter="wipe(left)">
                                      <p:cBhvr>
                                        <p:cTn id="83" dur="500"/>
                                        <p:tgtEl>
                                          <p:spTgt spid="117"/>
                                        </p:tgtEl>
                                      </p:cBhvr>
                                    </p:animEffect>
                                  </p:childTnLst>
                                </p:cTn>
                              </p:par>
                            </p:childTnLst>
                          </p:cTn>
                        </p:par>
                        <p:par>
                          <p:cTn id="84" fill="hold">
                            <p:stCondLst>
                              <p:cond delay="10500"/>
                            </p:stCondLst>
                            <p:childTnLst>
                              <p:par>
                                <p:cTn id="85" presetID="42" presetClass="entr" presetSubtype="0" fill="hold" grpId="0" nodeType="afterEffect">
                                  <p:stCondLst>
                                    <p:cond delay="0"/>
                                  </p:stCondLst>
                                  <p:childTnLst>
                                    <p:set>
                                      <p:cBhvr>
                                        <p:cTn id="86" dur="1" fill="hold">
                                          <p:stCondLst>
                                            <p:cond delay="0"/>
                                          </p:stCondLst>
                                        </p:cTn>
                                        <p:tgtEl>
                                          <p:spTgt spid="107"/>
                                        </p:tgtEl>
                                        <p:attrNameLst>
                                          <p:attrName>style.visibility</p:attrName>
                                        </p:attrNameLst>
                                      </p:cBhvr>
                                      <p:to>
                                        <p:strVal val="visible"/>
                                      </p:to>
                                    </p:set>
                                    <p:animEffect transition="in" filter="fade">
                                      <p:cBhvr>
                                        <p:cTn id="87" dur="1000"/>
                                        <p:tgtEl>
                                          <p:spTgt spid="107"/>
                                        </p:tgtEl>
                                      </p:cBhvr>
                                    </p:animEffect>
                                    <p:anim calcmode="lin" valueType="num">
                                      <p:cBhvr>
                                        <p:cTn id="88" dur="1000" fill="hold"/>
                                        <p:tgtEl>
                                          <p:spTgt spid="107"/>
                                        </p:tgtEl>
                                        <p:attrNameLst>
                                          <p:attrName>ppt_x</p:attrName>
                                        </p:attrNameLst>
                                      </p:cBhvr>
                                      <p:tavLst>
                                        <p:tav tm="0">
                                          <p:val>
                                            <p:strVal val="#ppt_x"/>
                                          </p:val>
                                        </p:tav>
                                        <p:tav tm="100000">
                                          <p:val>
                                            <p:strVal val="#ppt_x"/>
                                          </p:val>
                                        </p:tav>
                                      </p:tavLst>
                                    </p:anim>
                                    <p:anim calcmode="lin" valueType="num">
                                      <p:cBhvr>
                                        <p:cTn id="89" dur="1000" fill="hold"/>
                                        <p:tgtEl>
                                          <p:spTgt spid="107"/>
                                        </p:tgtEl>
                                        <p:attrNameLst>
                                          <p:attrName>ppt_y</p:attrName>
                                        </p:attrNameLst>
                                      </p:cBhvr>
                                      <p:tavLst>
                                        <p:tav tm="0">
                                          <p:val>
                                            <p:strVal val="#ppt_y+.1"/>
                                          </p:val>
                                        </p:tav>
                                        <p:tav tm="100000">
                                          <p:val>
                                            <p:strVal val="#ppt_y"/>
                                          </p:val>
                                        </p:tav>
                                      </p:tavLst>
                                    </p:anim>
                                  </p:childTnLst>
                                </p:cTn>
                              </p:par>
                            </p:childTnLst>
                          </p:cTn>
                        </p:par>
                        <p:par>
                          <p:cTn id="90" fill="hold">
                            <p:stCondLst>
                              <p:cond delay="11500"/>
                            </p:stCondLst>
                            <p:childTnLst>
                              <p:par>
                                <p:cTn id="91" presetID="22" presetClass="entr" presetSubtype="8" fill="hold" nodeType="after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wipe(left)">
                                      <p:cBhvr>
                                        <p:cTn id="93" dur="500"/>
                                        <p:tgtEl>
                                          <p:spTgt spid="111"/>
                                        </p:tgtEl>
                                      </p:cBhvr>
                                    </p:animEffect>
                                  </p:childTnLst>
                                </p:cTn>
                              </p:par>
                            </p:childTnLst>
                          </p:cTn>
                        </p:par>
                        <p:par>
                          <p:cTn id="94" fill="hold">
                            <p:stCondLst>
                              <p:cond delay="12000"/>
                            </p:stCondLst>
                            <p:childTnLst>
                              <p:par>
                                <p:cTn id="95" presetID="42" presetClass="entr" presetSubtype="0" fill="hold" grpId="0" nodeType="afterEffect">
                                  <p:stCondLst>
                                    <p:cond delay="0"/>
                                  </p:stCondLst>
                                  <p:childTnLst>
                                    <p:set>
                                      <p:cBhvr>
                                        <p:cTn id="96" dur="1" fill="hold">
                                          <p:stCondLst>
                                            <p:cond delay="0"/>
                                          </p:stCondLst>
                                        </p:cTn>
                                        <p:tgtEl>
                                          <p:spTgt spid="108"/>
                                        </p:tgtEl>
                                        <p:attrNameLst>
                                          <p:attrName>style.visibility</p:attrName>
                                        </p:attrNameLst>
                                      </p:cBhvr>
                                      <p:to>
                                        <p:strVal val="visible"/>
                                      </p:to>
                                    </p:set>
                                    <p:animEffect transition="in" filter="fade">
                                      <p:cBhvr>
                                        <p:cTn id="97" dur="1000"/>
                                        <p:tgtEl>
                                          <p:spTgt spid="108"/>
                                        </p:tgtEl>
                                      </p:cBhvr>
                                    </p:animEffect>
                                    <p:anim calcmode="lin" valueType="num">
                                      <p:cBhvr>
                                        <p:cTn id="98" dur="1000" fill="hold"/>
                                        <p:tgtEl>
                                          <p:spTgt spid="108"/>
                                        </p:tgtEl>
                                        <p:attrNameLst>
                                          <p:attrName>ppt_x</p:attrName>
                                        </p:attrNameLst>
                                      </p:cBhvr>
                                      <p:tavLst>
                                        <p:tav tm="0">
                                          <p:val>
                                            <p:strVal val="#ppt_x"/>
                                          </p:val>
                                        </p:tav>
                                        <p:tav tm="100000">
                                          <p:val>
                                            <p:strVal val="#ppt_x"/>
                                          </p:val>
                                        </p:tav>
                                      </p:tavLst>
                                    </p:anim>
                                    <p:anim calcmode="lin" valueType="num">
                                      <p:cBhvr>
                                        <p:cTn id="99"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214" grpId="0"/>
      <p:bldP spid="215" grpId="0"/>
      <p:bldP spid="216" grpId="0"/>
      <p:bldP spid="2" grpId="0" animBg="1"/>
      <p:bldP spid="107" grpId="0" animBg="1"/>
      <p:bldP spid="108" grpId="0" animBg="1"/>
      <p:bldP spid="110" grpId="0"/>
      <p:bldP spid="1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37A06-80FC-25B9-F65B-154CB1EA620B}"/>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F39B30C-51D3-B764-B190-FAAE7C718DB6}"/>
              </a:ext>
            </a:extLst>
          </p:cNvPr>
          <p:cNvGraphicFramePr/>
          <p:nvPr/>
        </p:nvGraphicFramePr>
        <p:xfrm>
          <a:off x="4010025" y="1495424"/>
          <a:ext cx="8534400" cy="523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AD76092F-A16D-AF8F-F44E-60AEDBBB198B}"/>
              </a:ext>
            </a:extLst>
          </p:cNvPr>
          <p:cNvSpPr txBox="1"/>
          <p:nvPr/>
        </p:nvSpPr>
        <p:spPr>
          <a:xfrm>
            <a:off x="366395" y="2814820"/>
            <a:ext cx="4091305"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2529"/>
                </a:solidFill>
                <a:effectLst/>
                <a:uLnTx/>
                <a:uFillTx/>
                <a:latin typeface="system-ui"/>
                <a:ea typeface="+mn-ea"/>
                <a:cs typeface="Arial"/>
                <a:sym typeface="Arial"/>
              </a:rPr>
              <a:t>Access to subscription journals were being acquired through different library consortia of government departments, academic and R &amp; D institutions; and through individual subscriptions by various higher education and R &amp; D institutions</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Arial"/>
              <a:sym typeface="Arial"/>
            </a:endParaRPr>
          </a:p>
        </p:txBody>
      </p:sp>
      <p:sp>
        <p:nvSpPr>
          <p:cNvPr id="8" name="Rectangle: Rounded Corners 7">
            <a:extLst>
              <a:ext uri="{FF2B5EF4-FFF2-40B4-BE49-F238E27FC236}">
                <a16:creationId xmlns:a16="http://schemas.microsoft.com/office/drawing/2014/main" id="{5625C3EC-CD95-BD90-6A61-130E847A98D0}"/>
              </a:ext>
            </a:extLst>
          </p:cNvPr>
          <p:cNvSpPr/>
          <p:nvPr/>
        </p:nvSpPr>
        <p:spPr>
          <a:xfrm>
            <a:off x="7543800" y="3787774"/>
            <a:ext cx="1914525" cy="647700"/>
          </a:xfrm>
          <a:prstGeom prst="roundRect">
            <a:avLst/>
          </a:prstGeom>
          <a:solidFill>
            <a:srgbClr val="003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sym typeface="Arial"/>
              </a:rPr>
              <a:t>E-Resource Consortium</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9" name="Rectangle 8">
            <a:extLst>
              <a:ext uri="{FF2B5EF4-FFF2-40B4-BE49-F238E27FC236}">
                <a16:creationId xmlns:a16="http://schemas.microsoft.com/office/drawing/2014/main" id="{D026D247-1C43-076B-536E-581339215884}"/>
              </a:ext>
            </a:extLst>
          </p:cNvPr>
          <p:cNvSpPr/>
          <p:nvPr/>
        </p:nvSpPr>
        <p:spPr>
          <a:xfrm>
            <a:off x="0" y="-15136"/>
            <a:ext cx="12192000" cy="1419225"/>
          </a:xfrm>
          <a:prstGeom prst="rect">
            <a:avLst/>
          </a:prstGeom>
          <a:solidFill>
            <a:srgbClr val="003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11" name="TextBox 10">
            <a:extLst>
              <a:ext uri="{FF2B5EF4-FFF2-40B4-BE49-F238E27FC236}">
                <a16:creationId xmlns:a16="http://schemas.microsoft.com/office/drawing/2014/main" id="{649A6F6B-DB26-BA20-F338-91AC8B955170}"/>
              </a:ext>
            </a:extLst>
          </p:cNvPr>
          <p:cNvSpPr txBox="1"/>
          <p:nvPr/>
        </p:nvSpPr>
        <p:spPr>
          <a:xfrm>
            <a:off x="431006" y="402004"/>
            <a:ext cx="62722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Display" panose="02110004020202020204"/>
                <a:ea typeface="+mn-ea"/>
                <a:cs typeface="Arial"/>
                <a:sym typeface="Arial"/>
              </a:rPr>
              <a:t>Background</a:t>
            </a:r>
          </a:p>
        </p:txBody>
      </p:sp>
    </p:spTree>
    <p:extLst>
      <p:ext uri="{BB962C8B-B14F-4D97-AF65-F5344CB8AC3E}">
        <p14:creationId xmlns:p14="http://schemas.microsoft.com/office/powerpoint/2010/main" val="1894405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8B7EB-62A4-B063-F49B-A09854E3175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D2E32FF-A3F0-8389-FCD2-A26457396F2E}"/>
              </a:ext>
            </a:extLst>
          </p:cNvPr>
          <p:cNvSpPr txBox="1"/>
          <p:nvPr/>
        </p:nvSpPr>
        <p:spPr>
          <a:xfrm>
            <a:off x="665533" y="1796808"/>
            <a:ext cx="1131104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Faustina"/>
                <a:ea typeface="+mn-ea"/>
                <a:cs typeface="Arial"/>
                <a:sym typeface="Arial"/>
              </a:rPr>
              <a:t>ONOS was first proposed in the country’s fifth</a:t>
            </a:r>
            <a:r>
              <a:rPr kumimoji="0" lang="en-US" sz="3600" b="0" i="0" u="none" strike="noStrike" kern="1200" cap="none" spc="0" normalizeH="0" baseline="0" noProof="0" dirty="0">
                <a:ln>
                  <a:noFill/>
                </a:ln>
                <a:solidFill>
                  <a:srgbClr val="B00020"/>
                </a:solidFill>
                <a:effectLst/>
                <a:uLnTx/>
                <a:uFillTx/>
                <a:latin typeface="Faustina"/>
                <a:ea typeface="+mn-ea"/>
                <a:cs typeface="Arial"/>
                <a:sym typeface="Arial"/>
              </a:rPr>
              <a:t> </a:t>
            </a:r>
            <a:r>
              <a:rPr kumimoji="0" lang="en-US" sz="3600" b="0" i="0" u="none" strike="noStrike" kern="1200" cap="none" spc="0" normalizeH="0" baseline="0" noProof="0" dirty="0">
                <a:ln>
                  <a:noFill/>
                </a:ln>
                <a:solidFill>
                  <a:srgbClr val="000000"/>
                </a:solidFill>
                <a:effectLst/>
                <a:uLnTx/>
                <a:uFillTx/>
                <a:latin typeface="Faustina"/>
                <a:ea typeface="+mn-ea"/>
                <a:cs typeface="Arial"/>
                <a:sym typeface="Arial"/>
              </a:rPr>
              <a:t>draft National Science, Technology, and Innovation Policy (2020)</a:t>
            </a:r>
          </a:p>
        </p:txBody>
      </p:sp>
      <p:sp>
        <p:nvSpPr>
          <p:cNvPr id="8" name="TextBox 7">
            <a:extLst>
              <a:ext uri="{FF2B5EF4-FFF2-40B4-BE49-F238E27FC236}">
                <a16:creationId xmlns:a16="http://schemas.microsoft.com/office/drawing/2014/main" id="{BAC8A90B-393C-0727-E175-4EAD47E605C6}"/>
              </a:ext>
            </a:extLst>
          </p:cNvPr>
          <p:cNvSpPr txBox="1"/>
          <p:nvPr/>
        </p:nvSpPr>
        <p:spPr>
          <a:xfrm>
            <a:off x="665533" y="3537698"/>
            <a:ext cx="115967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12529"/>
                </a:solidFill>
                <a:effectLst/>
                <a:uLnTx/>
                <a:uFillTx/>
                <a:latin typeface="system-ui"/>
                <a:ea typeface="+mn-ea"/>
                <a:cs typeface="Arial"/>
                <a:sym typeface="Arial"/>
              </a:rPr>
              <a:t>Approved</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3600" b="0" i="0" u="none" strike="noStrike" kern="1200" cap="none" spc="0" normalizeH="0" baseline="0" noProof="0" dirty="0">
                <a:ln>
                  <a:noFill/>
                </a:ln>
                <a:solidFill>
                  <a:srgbClr val="212529"/>
                </a:solidFill>
                <a:effectLst/>
                <a:uLnTx/>
                <a:uFillTx/>
                <a:latin typeface="system-ui"/>
                <a:ea typeface="+mn-ea"/>
                <a:cs typeface="Arial"/>
                <a:sym typeface="Arial"/>
              </a:rPr>
              <a:t>by</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3600" b="0" i="0" u="none" strike="noStrike" kern="1200" cap="none" spc="0" normalizeH="0" baseline="0" noProof="0" dirty="0">
                <a:ln>
                  <a:noFill/>
                </a:ln>
                <a:solidFill>
                  <a:srgbClr val="212529"/>
                </a:solidFill>
                <a:effectLst/>
                <a:uLnTx/>
                <a:uFillTx/>
                <a:latin typeface="system-ui"/>
                <a:ea typeface="+mn-ea"/>
                <a:cs typeface="Arial"/>
                <a:sym typeface="Arial"/>
              </a:rPr>
              <a:t>Union</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3600" b="0" i="0" u="none" strike="noStrike" kern="1200" cap="none" spc="0" normalizeH="0" baseline="0" noProof="0" dirty="0">
                <a:ln>
                  <a:noFill/>
                </a:ln>
                <a:solidFill>
                  <a:srgbClr val="212529"/>
                </a:solidFill>
                <a:effectLst/>
                <a:uLnTx/>
                <a:uFillTx/>
                <a:latin typeface="system-ui"/>
                <a:ea typeface="+mn-ea"/>
                <a:cs typeface="Arial"/>
                <a:sym typeface="Arial"/>
              </a:rPr>
              <a:t>Cabinet</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3600" b="0" i="0" u="none" strike="noStrike" kern="1200" cap="none" spc="0" normalizeH="0" baseline="0" noProof="0" dirty="0">
                <a:ln>
                  <a:noFill/>
                </a:ln>
                <a:solidFill>
                  <a:srgbClr val="212529"/>
                </a:solidFill>
                <a:effectLst/>
                <a:uLnTx/>
                <a:uFillTx/>
                <a:latin typeface="system-ui"/>
                <a:ea typeface="+mn-ea"/>
                <a:cs typeface="Arial"/>
                <a:sym typeface="Arial"/>
              </a:rPr>
              <a:t>on</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3600" b="0" i="0" u="none" strike="noStrike" kern="1200" cap="none" spc="0" normalizeH="0" baseline="0" noProof="0" dirty="0">
                <a:ln>
                  <a:noFill/>
                </a:ln>
                <a:solidFill>
                  <a:srgbClr val="212529"/>
                </a:solidFill>
                <a:effectLst/>
                <a:uLnTx/>
                <a:uFillTx/>
                <a:latin typeface="system-ui"/>
                <a:ea typeface="+mn-ea"/>
                <a:cs typeface="Arial"/>
                <a:sym typeface="Arial"/>
              </a:rPr>
              <a:t>November</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3600" b="0" i="0" u="none" strike="noStrike" kern="1200" cap="none" spc="0" normalizeH="0" baseline="0" noProof="0" dirty="0">
                <a:ln>
                  <a:noFill/>
                </a:ln>
                <a:solidFill>
                  <a:srgbClr val="212529"/>
                </a:solidFill>
                <a:effectLst/>
                <a:uLnTx/>
                <a:uFillTx/>
                <a:latin typeface="system-ui"/>
                <a:ea typeface="+mn-ea"/>
                <a:cs typeface="Arial"/>
                <a:sym typeface="Arial"/>
              </a:rPr>
              <a:t>25</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3600" b="0" i="0" u="none" strike="noStrike" kern="1200" cap="none" spc="0" normalizeH="0" baseline="0" noProof="0" dirty="0">
                <a:ln>
                  <a:noFill/>
                </a:ln>
                <a:solidFill>
                  <a:srgbClr val="000000"/>
                </a:solidFill>
                <a:effectLst/>
                <a:uLnTx/>
                <a:uFillTx/>
                <a:latin typeface="Faustina"/>
                <a:ea typeface="+mn-ea"/>
                <a:cs typeface="Arial"/>
                <a:sym typeface="Arial"/>
              </a:rPr>
              <a:t>2024</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p>
        </p:txBody>
      </p:sp>
      <p:sp>
        <p:nvSpPr>
          <p:cNvPr id="9" name="TextBox 8">
            <a:extLst>
              <a:ext uri="{FF2B5EF4-FFF2-40B4-BE49-F238E27FC236}">
                <a16:creationId xmlns:a16="http://schemas.microsoft.com/office/drawing/2014/main" id="{6D6B4E09-498A-419D-0973-3C3188D7E1A2}"/>
              </a:ext>
            </a:extLst>
          </p:cNvPr>
          <p:cNvSpPr txBox="1"/>
          <p:nvPr/>
        </p:nvSpPr>
        <p:spPr>
          <a:xfrm>
            <a:off x="760783" y="5130746"/>
            <a:ext cx="98893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12529"/>
                </a:solidFill>
                <a:effectLst/>
                <a:uLnTx/>
                <a:uFillTx/>
                <a:latin typeface="system-ui"/>
                <a:ea typeface="+mn-ea"/>
                <a:cs typeface="Arial"/>
                <a:sym typeface="Arial"/>
              </a:rPr>
              <a:t>Implemented</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3200" b="0" i="0" u="none" strike="noStrike" kern="1200" cap="none" spc="0" normalizeH="0" baseline="0" noProof="0" dirty="0">
                <a:ln>
                  <a:noFill/>
                </a:ln>
                <a:solidFill>
                  <a:srgbClr val="212529"/>
                </a:solidFill>
                <a:effectLst/>
                <a:uLnTx/>
                <a:uFillTx/>
                <a:latin typeface="system-ui"/>
                <a:ea typeface="+mn-ea"/>
                <a:cs typeface="Arial"/>
                <a:sym typeface="Arial"/>
              </a:rPr>
              <a:t>on</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3200" b="0" i="0" u="none" strike="noStrike" kern="1200" cap="none" spc="0" normalizeH="0" baseline="0" noProof="0" dirty="0">
                <a:ln>
                  <a:noFill/>
                </a:ln>
                <a:solidFill>
                  <a:srgbClr val="212529"/>
                </a:solidFill>
                <a:effectLst/>
                <a:uLnTx/>
                <a:uFillTx/>
                <a:latin typeface="system-ui"/>
                <a:ea typeface="+mn-ea"/>
                <a:cs typeface="Arial"/>
                <a:sym typeface="Arial"/>
              </a:rPr>
              <a:t>January</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3200" b="0" i="0" u="none" strike="noStrike" kern="1200" cap="none" spc="0" normalizeH="0" baseline="0" noProof="0" dirty="0">
                <a:ln>
                  <a:noFill/>
                </a:ln>
                <a:solidFill>
                  <a:srgbClr val="212529"/>
                </a:solidFill>
                <a:effectLst/>
                <a:uLnTx/>
                <a:uFillTx/>
                <a:latin typeface="system-ui"/>
                <a:ea typeface="+mn-ea"/>
                <a:cs typeface="Arial"/>
                <a:sym typeface="Arial"/>
              </a:rPr>
              <a:t>1, 2025</a:t>
            </a:r>
          </a:p>
        </p:txBody>
      </p:sp>
      <p:sp>
        <p:nvSpPr>
          <p:cNvPr id="10" name="Rectangle 9">
            <a:extLst>
              <a:ext uri="{FF2B5EF4-FFF2-40B4-BE49-F238E27FC236}">
                <a16:creationId xmlns:a16="http://schemas.microsoft.com/office/drawing/2014/main" id="{D2EB4025-FAEF-9402-C28F-0882E49FAE37}"/>
              </a:ext>
            </a:extLst>
          </p:cNvPr>
          <p:cNvSpPr/>
          <p:nvPr/>
        </p:nvSpPr>
        <p:spPr>
          <a:xfrm>
            <a:off x="0" y="-15136"/>
            <a:ext cx="12192000" cy="1419225"/>
          </a:xfrm>
          <a:prstGeom prst="rect">
            <a:avLst/>
          </a:prstGeom>
          <a:solidFill>
            <a:srgbClr val="003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13" name="Title 1">
            <a:extLst>
              <a:ext uri="{FF2B5EF4-FFF2-40B4-BE49-F238E27FC236}">
                <a16:creationId xmlns:a16="http://schemas.microsoft.com/office/drawing/2014/main" id="{5B7F66D3-A903-BDFF-DC89-2C0299161F2E}"/>
              </a:ext>
            </a:extLst>
          </p:cNvPr>
          <p:cNvSpPr txBox="1">
            <a:spLocks/>
          </p:cNvSpPr>
          <p:nvPr/>
        </p:nvSpPr>
        <p:spPr>
          <a:xfrm>
            <a:off x="209550" y="224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Display" panose="02110004020202020204"/>
                <a:ea typeface="+mj-ea"/>
                <a:cs typeface="+mj-cs"/>
                <a:sym typeface="Arial"/>
              </a:rPr>
              <a:t>Background</a:t>
            </a:r>
          </a:p>
        </p:txBody>
      </p:sp>
      <p:pic>
        <p:nvPicPr>
          <p:cNvPr id="2" name="Picture 1">
            <a:extLst>
              <a:ext uri="{FF2B5EF4-FFF2-40B4-BE49-F238E27FC236}">
                <a16:creationId xmlns:a16="http://schemas.microsoft.com/office/drawing/2014/main" id="{AAA5E6D4-A76B-A732-CC01-2E1B0CC12FD0}"/>
              </a:ext>
            </a:extLst>
          </p:cNvPr>
          <p:cNvPicPr>
            <a:picLocks noChangeAspect="1"/>
          </p:cNvPicPr>
          <p:nvPr/>
        </p:nvPicPr>
        <p:blipFill>
          <a:blip r:embed="rId2"/>
          <a:stretch>
            <a:fillRect/>
          </a:stretch>
        </p:blipFill>
        <p:spPr>
          <a:xfrm>
            <a:off x="234474" y="2091902"/>
            <a:ext cx="288183" cy="295718"/>
          </a:xfrm>
          <a:prstGeom prst="rect">
            <a:avLst/>
          </a:prstGeom>
        </p:spPr>
      </p:pic>
      <p:pic>
        <p:nvPicPr>
          <p:cNvPr id="3" name="Picture 2">
            <a:extLst>
              <a:ext uri="{FF2B5EF4-FFF2-40B4-BE49-F238E27FC236}">
                <a16:creationId xmlns:a16="http://schemas.microsoft.com/office/drawing/2014/main" id="{F9B69B8B-2477-D0E4-2187-AB6CE28520F2}"/>
              </a:ext>
            </a:extLst>
          </p:cNvPr>
          <p:cNvPicPr>
            <a:picLocks noChangeAspect="1"/>
          </p:cNvPicPr>
          <p:nvPr/>
        </p:nvPicPr>
        <p:blipFill>
          <a:blip r:embed="rId2"/>
          <a:stretch>
            <a:fillRect/>
          </a:stretch>
        </p:blipFill>
        <p:spPr>
          <a:xfrm>
            <a:off x="261087" y="3826325"/>
            <a:ext cx="288182" cy="295717"/>
          </a:xfrm>
          <a:prstGeom prst="rect">
            <a:avLst/>
          </a:prstGeom>
        </p:spPr>
      </p:pic>
      <p:pic>
        <p:nvPicPr>
          <p:cNvPr id="4" name="Picture 3">
            <a:extLst>
              <a:ext uri="{FF2B5EF4-FFF2-40B4-BE49-F238E27FC236}">
                <a16:creationId xmlns:a16="http://schemas.microsoft.com/office/drawing/2014/main" id="{1F85A2E7-1A48-6BEF-4BE7-B0041E40CD46}"/>
              </a:ext>
            </a:extLst>
          </p:cNvPr>
          <p:cNvPicPr>
            <a:picLocks noChangeAspect="1"/>
          </p:cNvPicPr>
          <p:nvPr/>
        </p:nvPicPr>
        <p:blipFill>
          <a:blip r:embed="rId2"/>
          <a:stretch>
            <a:fillRect/>
          </a:stretch>
        </p:blipFill>
        <p:spPr>
          <a:xfrm>
            <a:off x="236431" y="5291716"/>
            <a:ext cx="312838" cy="321018"/>
          </a:xfrm>
          <a:prstGeom prst="rect">
            <a:avLst/>
          </a:prstGeom>
        </p:spPr>
      </p:pic>
    </p:spTree>
    <p:extLst>
      <p:ext uri="{BB962C8B-B14F-4D97-AF65-F5344CB8AC3E}">
        <p14:creationId xmlns:p14="http://schemas.microsoft.com/office/powerpoint/2010/main" val="160117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064FD-A2E8-A8BB-AFD0-C1078281A04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B94E8E1-7C00-68BC-513F-F3DBC7FFD2CF}"/>
              </a:ext>
            </a:extLst>
          </p:cNvPr>
          <p:cNvSpPr txBox="1"/>
          <p:nvPr/>
        </p:nvSpPr>
        <p:spPr>
          <a:xfrm>
            <a:off x="438151" y="1272918"/>
            <a:ext cx="10688955"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Central Sector Scheme for Rs. 6000 Cr for three years (2025-27) National consortium for journal subscriptions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060"/>
                </a:solidFill>
                <a:effectLst/>
                <a:uLnTx/>
                <a:uFillTx/>
                <a:latin typeface="Calibri" panose="020F0502020204030204"/>
                <a:ea typeface="+mn-ea"/>
                <a:cs typeface="Arial"/>
                <a:sym typeface="Arial"/>
              </a:rPr>
              <a:t>Subscription Journals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Centrally negotiated and centrally funded national subscriptions for e-journals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Access to every individual (who needs it) in the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060"/>
                </a:solidFill>
                <a:effectLst/>
                <a:uLnTx/>
                <a:uFillTx/>
                <a:latin typeface="Calibri" panose="020F0502020204030204"/>
                <a:ea typeface="+mn-ea"/>
                <a:cs typeface="Arial"/>
                <a:sym typeface="Arial"/>
              </a:rPr>
              <a:t>Article Processing Charges (APCs)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Central fund (Rs. 150 Cr per year) for supporting APCs of selected good quality Open   Access journals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Discounts on APCs for Indian authors as far as possible</a:t>
            </a:r>
          </a:p>
        </p:txBody>
      </p:sp>
      <p:sp>
        <p:nvSpPr>
          <p:cNvPr id="8" name="Title 1">
            <a:extLst>
              <a:ext uri="{FF2B5EF4-FFF2-40B4-BE49-F238E27FC236}">
                <a16:creationId xmlns:a16="http://schemas.microsoft.com/office/drawing/2014/main" id="{B32DEFC1-A733-39A4-FF63-29347ED1DA04}"/>
              </a:ext>
            </a:extLst>
          </p:cNvPr>
          <p:cNvSpPr txBox="1">
            <a:spLocks/>
          </p:cNvSpPr>
          <p:nvPr/>
        </p:nvSpPr>
        <p:spPr>
          <a:xfrm>
            <a:off x="438151" y="-526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sym typeface="Arial"/>
              </a:rPr>
              <a:t>One Nation One Subscription</a:t>
            </a:r>
          </a:p>
        </p:txBody>
      </p:sp>
    </p:spTree>
    <p:extLst>
      <p:ext uri="{BB962C8B-B14F-4D97-AF65-F5344CB8AC3E}">
        <p14:creationId xmlns:p14="http://schemas.microsoft.com/office/powerpoint/2010/main" val="713017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296D1-262F-624C-2CBF-FDD530BD31E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C50B412-1069-5121-0FAC-1F6B8FFBFFFD}"/>
              </a:ext>
            </a:extLst>
          </p:cNvPr>
          <p:cNvSpPr txBox="1"/>
          <p:nvPr/>
        </p:nvSpPr>
        <p:spPr>
          <a:xfrm>
            <a:off x="198858" y="1539495"/>
            <a:ext cx="10668001" cy="350153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srgbClr val="003060"/>
                </a:solidFill>
                <a:effectLst/>
                <a:uLnTx/>
                <a:uFillTx/>
                <a:latin typeface="Aptos" panose="02110004020202020204"/>
                <a:ea typeface="+mn-ea"/>
                <a:cs typeface="Arial"/>
                <a:sym typeface="Arial"/>
              </a:rPr>
              <a:t>Phased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060"/>
              </a:solidFill>
              <a:effectLst/>
              <a:uLnTx/>
              <a:uFillTx/>
              <a:latin typeface="Aptos" panose="02110004020202020204"/>
              <a:ea typeface="+mn-ea"/>
              <a:cs typeface="Arial"/>
              <a:sym typeface="Arial"/>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Arial"/>
                <a:sym typeface="Arial"/>
              </a:rPr>
              <a:t>i</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Phase-1 (3 years) – Merge all library consortia and bring in more institutions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ii. Phase-II – include Private academic institutions through a public-private partnership model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iii. Phase-III – universal access – designated access points at public libraries</a:t>
            </a:r>
          </a:p>
        </p:txBody>
      </p:sp>
      <p:sp>
        <p:nvSpPr>
          <p:cNvPr id="13" name="Rectangle 12">
            <a:extLst>
              <a:ext uri="{FF2B5EF4-FFF2-40B4-BE49-F238E27FC236}">
                <a16:creationId xmlns:a16="http://schemas.microsoft.com/office/drawing/2014/main" id="{729FC110-AA0C-BCD3-E458-8A8B1FEA08BD}"/>
              </a:ext>
            </a:extLst>
          </p:cNvPr>
          <p:cNvSpPr/>
          <p:nvPr/>
        </p:nvSpPr>
        <p:spPr>
          <a:xfrm>
            <a:off x="0" y="-38437"/>
            <a:ext cx="12192000" cy="1419225"/>
          </a:xfrm>
          <a:prstGeom prst="rect">
            <a:avLst/>
          </a:prstGeom>
          <a:solidFill>
            <a:srgbClr val="003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19" name="Title 1">
            <a:extLst>
              <a:ext uri="{FF2B5EF4-FFF2-40B4-BE49-F238E27FC236}">
                <a16:creationId xmlns:a16="http://schemas.microsoft.com/office/drawing/2014/main" id="{DC77E33C-C2B1-5285-A5DC-1CC88C23F201}"/>
              </a:ext>
            </a:extLst>
          </p:cNvPr>
          <p:cNvSpPr txBox="1">
            <a:spLocks/>
          </p:cNvSpPr>
          <p:nvPr/>
        </p:nvSpPr>
        <p:spPr>
          <a:xfrm>
            <a:off x="314325" y="-67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Display" panose="02110004020202020204"/>
                <a:ea typeface="+mj-ea"/>
                <a:cs typeface="+mj-cs"/>
                <a:sym typeface="Arial"/>
              </a:rPr>
              <a:t>ONOS – Implementation</a:t>
            </a:r>
          </a:p>
        </p:txBody>
      </p:sp>
    </p:spTree>
    <p:extLst>
      <p:ext uri="{BB962C8B-B14F-4D97-AF65-F5344CB8AC3E}">
        <p14:creationId xmlns:p14="http://schemas.microsoft.com/office/powerpoint/2010/main" val="117533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BAC81-AEDE-BF3F-05E9-697E36BE24B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5FF7B9-900D-4E67-4CC5-4010DA47C897}"/>
              </a:ext>
            </a:extLst>
          </p:cNvPr>
          <p:cNvSpPr>
            <a:spLocks noGrp="1"/>
          </p:cNvSpPr>
          <p:nvPr>
            <p:ph idx="1"/>
          </p:nvPr>
        </p:nvSpPr>
        <p:spPr>
          <a:xfrm>
            <a:off x="161925" y="1512887"/>
            <a:ext cx="8886824" cy="5345113"/>
          </a:xfrm>
        </p:spPr>
        <p:txBody>
          <a:bodyPr>
            <a:noAutofit/>
          </a:bodyPr>
          <a:lstStyle/>
          <a:p>
            <a:r>
              <a:rPr lang="en-US" sz="2400" dirty="0"/>
              <a:t>Institutions of National Importance (INIs) (including CFTIs under Department of Higher Education and INIs under other ministries) </a:t>
            </a:r>
          </a:p>
          <a:p>
            <a:r>
              <a:rPr lang="en-US" sz="2400" dirty="0"/>
              <a:t>Universities:</a:t>
            </a:r>
          </a:p>
          <a:p>
            <a:pPr marL="0" indent="0">
              <a:buNone/>
            </a:pPr>
            <a:r>
              <a:rPr lang="en-US" sz="2400" dirty="0"/>
              <a:t> 	 Central Universities </a:t>
            </a:r>
          </a:p>
          <a:p>
            <a:pPr marL="0" indent="0">
              <a:buNone/>
            </a:pPr>
            <a:r>
              <a:rPr lang="en-US" sz="2400" dirty="0"/>
              <a:t>	State Public Universities</a:t>
            </a:r>
          </a:p>
          <a:p>
            <a:pPr marL="0" indent="0">
              <a:buNone/>
            </a:pPr>
            <a:r>
              <a:rPr lang="en-US" sz="2400" dirty="0"/>
              <a:t>	IUCs of UGC 	</a:t>
            </a:r>
          </a:p>
          <a:p>
            <a:pPr marL="0" indent="0">
              <a:buNone/>
            </a:pPr>
            <a:r>
              <a:rPr lang="en-US" sz="2400" dirty="0"/>
              <a:t>	Deemed universities government/Govt aided</a:t>
            </a:r>
          </a:p>
          <a:p>
            <a:r>
              <a:rPr lang="en-US" sz="2400" dirty="0"/>
              <a:t>Government Colleges</a:t>
            </a:r>
          </a:p>
          <a:p>
            <a:r>
              <a:rPr lang="en-US" sz="2400" dirty="0"/>
              <a:t>Other </a:t>
            </a:r>
            <a:r>
              <a:rPr lang="en-US" sz="2400" dirty="0" err="1"/>
              <a:t>MoE</a:t>
            </a:r>
            <a:r>
              <a:rPr lang="en-US" sz="2400" dirty="0"/>
              <a:t> institutions (research Councils and research institutes receiving research grants from Research Councils) </a:t>
            </a:r>
          </a:p>
          <a:p>
            <a:r>
              <a:rPr lang="en-US" sz="2400" dirty="0"/>
              <a:t>Institutions under other Ministries &amp; Departments</a:t>
            </a:r>
          </a:p>
        </p:txBody>
      </p:sp>
      <p:sp>
        <p:nvSpPr>
          <p:cNvPr id="4" name="Rectangle 3">
            <a:extLst>
              <a:ext uri="{FF2B5EF4-FFF2-40B4-BE49-F238E27FC236}">
                <a16:creationId xmlns:a16="http://schemas.microsoft.com/office/drawing/2014/main" id="{FF546B53-1D1F-CA70-F92A-11AA81170715}"/>
              </a:ext>
            </a:extLst>
          </p:cNvPr>
          <p:cNvSpPr/>
          <p:nvPr/>
        </p:nvSpPr>
        <p:spPr>
          <a:xfrm>
            <a:off x="0" y="0"/>
            <a:ext cx="12192000" cy="1419225"/>
          </a:xfrm>
          <a:prstGeom prst="rect">
            <a:avLst/>
          </a:prstGeom>
          <a:solidFill>
            <a:srgbClr val="003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7" name="Title 1">
            <a:extLst>
              <a:ext uri="{FF2B5EF4-FFF2-40B4-BE49-F238E27FC236}">
                <a16:creationId xmlns:a16="http://schemas.microsoft.com/office/drawing/2014/main" id="{A6FCCAA1-DF3C-73A8-A562-D6A90AB7EED0}"/>
              </a:ext>
            </a:extLst>
          </p:cNvPr>
          <p:cNvSpPr txBox="1">
            <a:spLocks/>
          </p:cNvSpPr>
          <p:nvPr/>
        </p:nvSpPr>
        <p:spPr>
          <a:xfrm>
            <a:off x="323850" y="936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Display" panose="02110004020202020204"/>
                <a:ea typeface="+mj-ea"/>
                <a:cs typeface="+mj-cs"/>
                <a:sym typeface="Arial"/>
              </a:rPr>
              <a:t>Member Institutions: 6500+</a:t>
            </a:r>
          </a:p>
        </p:txBody>
      </p:sp>
      <p:pic>
        <p:nvPicPr>
          <p:cNvPr id="5" name="Picture 4">
            <a:extLst>
              <a:ext uri="{FF2B5EF4-FFF2-40B4-BE49-F238E27FC236}">
                <a16:creationId xmlns:a16="http://schemas.microsoft.com/office/drawing/2014/main" id="{3C6349F9-DAC8-9AAC-B10E-7C30887DD39E}"/>
              </a:ext>
            </a:extLst>
          </p:cNvPr>
          <p:cNvPicPr>
            <a:picLocks noChangeAspect="1"/>
          </p:cNvPicPr>
          <p:nvPr/>
        </p:nvPicPr>
        <p:blipFill>
          <a:blip r:embed="rId2"/>
          <a:stretch>
            <a:fillRect/>
          </a:stretch>
        </p:blipFill>
        <p:spPr>
          <a:xfrm>
            <a:off x="4952525" y="2376387"/>
            <a:ext cx="6801799" cy="1438476"/>
          </a:xfrm>
          <a:prstGeom prst="rect">
            <a:avLst/>
          </a:prstGeom>
        </p:spPr>
      </p:pic>
    </p:spTree>
    <p:extLst>
      <p:ext uri="{BB962C8B-B14F-4D97-AF65-F5344CB8AC3E}">
        <p14:creationId xmlns:p14="http://schemas.microsoft.com/office/powerpoint/2010/main" val="1058169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0688-5334-7710-D860-FD6D80374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0378D-7A2A-032C-5707-063EA2EE99B5}"/>
              </a:ext>
            </a:extLst>
          </p:cNvPr>
          <p:cNvSpPr>
            <a:spLocks noGrp="1"/>
          </p:cNvSpPr>
          <p:nvPr>
            <p:ph type="title"/>
          </p:nvPr>
        </p:nvSpPr>
        <p:spPr>
          <a:xfrm>
            <a:off x="838201" y="365925"/>
            <a:ext cx="10515600" cy="625311"/>
          </a:xfrm>
        </p:spPr>
        <p:txBody>
          <a:bodyPr>
            <a:normAutofit fontScale="90000"/>
          </a:bodyPr>
          <a:lstStyle/>
          <a:p>
            <a:r>
              <a:rPr lang="en-US" dirty="0"/>
              <a:t>ONOS Registered Institutions Growth</a:t>
            </a:r>
          </a:p>
        </p:txBody>
      </p:sp>
      <p:pic>
        <p:nvPicPr>
          <p:cNvPr id="7" name="Content Placeholder 6">
            <a:extLst>
              <a:ext uri="{FF2B5EF4-FFF2-40B4-BE49-F238E27FC236}">
                <a16:creationId xmlns:a16="http://schemas.microsoft.com/office/drawing/2014/main" id="{856A6B37-F3BD-27E4-042F-DE9C03ACCBC0}"/>
              </a:ext>
            </a:extLst>
          </p:cNvPr>
          <p:cNvPicPr>
            <a:picLocks noGrp="1" noChangeAspect="1"/>
          </p:cNvPicPr>
          <p:nvPr>
            <p:ph idx="1"/>
          </p:nvPr>
        </p:nvPicPr>
        <p:blipFill>
          <a:blip r:embed="rId2"/>
          <a:stretch>
            <a:fillRect/>
          </a:stretch>
        </p:blipFill>
        <p:spPr>
          <a:xfrm>
            <a:off x="1703261" y="1206483"/>
            <a:ext cx="9201612" cy="4755509"/>
          </a:xfrm>
          <a:prstGeom prst="rect">
            <a:avLst/>
          </a:prstGeom>
        </p:spPr>
      </p:pic>
      <p:sp>
        <p:nvSpPr>
          <p:cNvPr id="3" name="TextBox 2">
            <a:extLst>
              <a:ext uri="{FF2B5EF4-FFF2-40B4-BE49-F238E27FC236}">
                <a16:creationId xmlns:a16="http://schemas.microsoft.com/office/drawing/2014/main" id="{22B8AFEA-860E-F840-99E3-3AE777965626}"/>
              </a:ext>
            </a:extLst>
          </p:cNvPr>
          <p:cNvSpPr txBox="1"/>
          <p:nvPr/>
        </p:nvSpPr>
        <p:spPr>
          <a:xfrm>
            <a:off x="4812364" y="5980461"/>
            <a:ext cx="6341998" cy="307697"/>
          </a:xfrm>
          <a:prstGeom prst="rect">
            <a:avLst/>
          </a:prstGeom>
          <a:solidFill>
            <a:schemeClr val="accent1">
              <a:lumMod val="20000"/>
              <a:lumOff val="80000"/>
            </a:schemeClr>
          </a:solidFill>
        </p:spPr>
        <p:txBody>
          <a:bodyPr wrap="square" rtlCol="0">
            <a:spAutoFit/>
          </a:bodyPr>
          <a:lstStyle/>
          <a:p>
            <a:pPr marL="0" marR="0" lvl="0" indent="0" algn="l" defTabSz="457063"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Calibri"/>
                <a:cs typeface="Arial"/>
                <a:sym typeface="Arial"/>
              </a:rPr>
              <a:t>Expected to Reach Targeted 6500 Institutions in next 3-4 months</a:t>
            </a:r>
          </a:p>
        </p:txBody>
      </p:sp>
    </p:spTree>
    <p:extLst>
      <p:ext uri="{BB962C8B-B14F-4D97-AF65-F5344CB8AC3E}">
        <p14:creationId xmlns:p14="http://schemas.microsoft.com/office/powerpoint/2010/main" val="174798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3735E-192B-B3AA-EE0D-49BE1CF6DD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2D61A-F872-DAAA-CE74-B653B74CC95B}"/>
              </a:ext>
            </a:extLst>
          </p:cNvPr>
          <p:cNvSpPr>
            <a:spLocks noGrp="1"/>
          </p:cNvSpPr>
          <p:nvPr>
            <p:ph type="title"/>
          </p:nvPr>
        </p:nvSpPr>
        <p:spPr>
          <a:xfrm>
            <a:off x="838201" y="365924"/>
            <a:ext cx="10515600" cy="638755"/>
          </a:xfrm>
        </p:spPr>
        <p:txBody>
          <a:bodyPr>
            <a:normAutofit fontScale="90000"/>
          </a:bodyPr>
          <a:lstStyle/>
          <a:p>
            <a:r>
              <a:rPr lang="en-US" dirty="0"/>
              <a:t>Downloads by member institutions</a:t>
            </a:r>
          </a:p>
        </p:txBody>
      </p:sp>
      <p:pic>
        <p:nvPicPr>
          <p:cNvPr id="7" name="Picture 6">
            <a:extLst>
              <a:ext uri="{FF2B5EF4-FFF2-40B4-BE49-F238E27FC236}">
                <a16:creationId xmlns:a16="http://schemas.microsoft.com/office/drawing/2014/main" id="{430F430F-37B7-F624-8572-3CF16C414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23" y="1004678"/>
            <a:ext cx="11312754" cy="5487398"/>
          </a:xfrm>
          <a:prstGeom prst="rect">
            <a:avLst/>
          </a:prstGeom>
        </p:spPr>
      </p:pic>
    </p:spTree>
    <p:extLst>
      <p:ext uri="{BB962C8B-B14F-4D97-AF65-F5344CB8AC3E}">
        <p14:creationId xmlns:p14="http://schemas.microsoft.com/office/powerpoint/2010/main" val="35446974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D9FB2-B8A8-3F55-421C-3EC5F27FED0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359B990-FAB5-AB6F-A877-A393C0A2AFC9}"/>
              </a:ext>
            </a:extLst>
          </p:cNvPr>
          <p:cNvSpPr/>
          <p:nvPr/>
        </p:nvSpPr>
        <p:spPr>
          <a:xfrm>
            <a:off x="499872" y="23711"/>
            <a:ext cx="5885691"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List of Publishers</a:t>
            </a:r>
          </a:p>
        </p:txBody>
      </p:sp>
      <p:graphicFrame>
        <p:nvGraphicFramePr>
          <p:cNvPr id="2" name="Diagram 1">
            <a:extLst>
              <a:ext uri="{FF2B5EF4-FFF2-40B4-BE49-F238E27FC236}">
                <a16:creationId xmlns:a16="http://schemas.microsoft.com/office/drawing/2014/main" id="{06CA95AA-A4E6-3CDA-099B-62B051216664}"/>
              </a:ext>
            </a:extLst>
          </p:cNvPr>
          <p:cNvGraphicFramePr/>
          <p:nvPr/>
        </p:nvGraphicFramePr>
        <p:xfrm>
          <a:off x="499872" y="719666"/>
          <a:ext cx="10997184" cy="572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060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B3530-82C4-D246-6FDD-58E78F755CB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C4FEC3-6863-C874-12B7-9BD733ABC943}"/>
              </a:ext>
            </a:extLst>
          </p:cNvPr>
          <p:cNvSpPr txBox="1"/>
          <p:nvPr/>
        </p:nvSpPr>
        <p:spPr>
          <a:xfrm>
            <a:off x="233362" y="963295"/>
            <a:ext cx="11725275" cy="503727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529"/>
                </a:solidFill>
                <a:effectLst/>
                <a:uLnTx/>
                <a:uFillTx/>
                <a:latin typeface="system-ui"/>
                <a:ea typeface="+mn-ea"/>
                <a:cs typeface="Arial"/>
                <a:sym typeface="Arial"/>
              </a:rPr>
              <a:t>The different types of access modules under ONOS based on the existing infrastructure of the participating institutions are as under: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529"/>
              </a:solidFill>
              <a:effectLst/>
              <a:uLnTx/>
              <a:uFillTx/>
              <a:latin typeface="system-ui"/>
              <a:ea typeface="+mn-ea"/>
              <a:cs typeface="Arial"/>
              <a:sym typeface="Arial"/>
            </a:endParaRPr>
          </a:p>
          <a:p>
            <a:pPr marL="0" marR="0" lvl="0" indent="0" algn="just" defTabSz="914400" rtl="0" eaLnBrk="1" fontAlgn="auto" latinLnBrk="0" hangingPunct="1">
              <a:lnSpc>
                <a:spcPct val="100000"/>
              </a:lnSpc>
              <a:spcBef>
                <a:spcPts val="0"/>
              </a:spcBef>
              <a:spcAft>
                <a:spcPts val="750"/>
              </a:spcAft>
              <a:buClrTx/>
              <a:buSzTx/>
              <a:buFont typeface="+mj-lt"/>
              <a:buAutoNum type="romanLcPeriod"/>
              <a:tabLst/>
              <a:defRPr/>
            </a:pPr>
            <a:r>
              <a:rPr kumimoji="0" lang="en-US" sz="1800" b="0" i="0" u="none" strike="noStrike" kern="1200" cap="none" spc="0" normalizeH="0" baseline="0" noProof="0" dirty="0">
                <a:ln>
                  <a:noFill/>
                </a:ln>
                <a:solidFill>
                  <a:srgbClr val="212529"/>
                </a:solidFill>
                <a:effectLst/>
                <a:uLnTx/>
                <a:uFillTx/>
                <a:latin typeface="system-ui"/>
                <a:ea typeface="+mn-ea"/>
                <a:cs typeface="Arial"/>
                <a:sym typeface="Arial"/>
              </a:rPr>
              <a:t>For Institutions who have their </a:t>
            </a:r>
            <a:r>
              <a:rPr kumimoji="0" lang="en-US" sz="1800" b="1" i="0" u="none" strike="noStrike" kern="1200" cap="none" spc="0" normalizeH="0" baseline="0" noProof="0" dirty="0">
                <a:ln>
                  <a:noFill/>
                </a:ln>
                <a:solidFill>
                  <a:srgbClr val="212529"/>
                </a:solidFill>
                <a:effectLst/>
                <a:uLnTx/>
                <a:uFillTx/>
                <a:latin typeface="system-ui"/>
                <a:ea typeface="+mn-ea"/>
                <a:cs typeface="Arial"/>
                <a:sym typeface="Arial"/>
              </a:rPr>
              <a:t>own static IP </a:t>
            </a:r>
            <a:r>
              <a:rPr kumimoji="0" lang="en-US" sz="1800" b="0" i="0" u="none" strike="noStrike" kern="1200" cap="none" spc="0" normalizeH="0" baseline="0" noProof="0" dirty="0">
                <a:ln>
                  <a:noFill/>
                </a:ln>
                <a:solidFill>
                  <a:srgbClr val="212529"/>
                </a:solidFill>
                <a:effectLst/>
                <a:uLnTx/>
                <a:uFillTx/>
                <a:latin typeface="system-ui"/>
                <a:ea typeface="+mn-ea"/>
                <a:cs typeface="Arial"/>
                <a:sym typeface="Arial"/>
              </a:rPr>
              <a:t>address for subscription to journal resources (example: University / Central Government Higher Education Institutions/ Research Institutions, etc.): For such institutions, access will be available through:</a:t>
            </a:r>
          </a:p>
          <a:p>
            <a:pPr marL="742950" marR="0" lvl="1" indent="-285750" algn="just" defTabSz="914400" rtl="0" eaLnBrk="1" fontAlgn="auto" latinLnBrk="0" hangingPunct="1">
              <a:lnSpc>
                <a:spcPct val="100000"/>
              </a:lnSpc>
              <a:spcBef>
                <a:spcPts val="0"/>
              </a:spcBef>
              <a:spcAft>
                <a:spcPts val="750"/>
              </a:spcAft>
              <a:buClrTx/>
              <a:buSzTx/>
              <a:buFont typeface="+mj-lt"/>
              <a:buAutoNum type="romanLcPeriod"/>
              <a:tabLst/>
              <a:defRPr/>
            </a:pPr>
            <a:r>
              <a:rPr kumimoji="0" lang="en-US" sz="1800" b="1" i="0" u="none" strike="noStrike" kern="1200" cap="none" spc="0" normalizeH="0" baseline="0" noProof="0" dirty="0">
                <a:ln>
                  <a:noFill/>
                </a:ln>
                <a:solidFill>
                  <a:srgbClr val="212529"/>
                </a:solidFill>
                <a:effectLst/>
                <a:uLnTx/>
                <a:uFillTx/>
                <a:latin typeface="system-ui"/>
                <a:ea typeface="+mn-ea"/>
                <a:cs typeface="Arial"/>
                <a:sym typeface="Arial"/>
              </a:rPr>
              <a:t> Campus wide-Network:</a:t>
            </a:r>
            <a:r>
              <a:rPr kumimoji="0" lang="en-US" sz="1800" b="0" i="0" u="none" strike="noStrike" kern="1200" cap="none" spc="0" normalizeH="0" baseline="0" noProof="0" dirty="0">
                <a:ln>
                  <a:noFill/>
                </a:ln>
                <a:solidFill>
                  <a:srgbClr val="212529"/>
                </a:solidFill>
                <a:effectLst/>
                <a:uLnTx/>
                <a:uFillTx/>
                <a:latin typeface="system-ui"/>
                <a:ea typeface="+mn-ea"/>
                <a:cs typeface="Arial"/>
                <a:sym typeface="Arial"/>
              </a:rPr>
              <a:t> This means any computer /laptop/mobile device connected in Campus network will automatically get access to articles from all considered publishers. No separate individual user registration is required.</a:t>
            </a:r>
          </a:p>
          <a:p>
            <a:pPr marL="742950" marR="0" lvl="1" indent="-285750" algn="just" defTabSz="914400" rtl="0" eaLnBrk="1" fontAlgn="auto" latinLnBrk="0" hangingPunct="1">
              <a:lnSpc>
                <a:spcPct val="100000"/>
              </a:lnSpc>
              <a:spcBef>
                <a:spcPts val="0"/>
              </a:spcBef>
              <a:spcAft>
                <a:spcPts val="750"/>
              </a:spcAft>
              <a:buClrTx/>
              <a:buSzTx/>
              <a:buFont typeface="+mj-lt"/>
              <a:buAutoNum type="romanLcPeriod"/>
              <a:tabLst/>
              <a:defRPr/>
            </a:pPr>
            <a:r>
              <a:rPr kumimoji="0" lang="en-US" sz="1800" b="1" i="0" u="none" strike="noStrike" kern="1200" cap="none" spc="0" normalizeH="0" baseline="0" noProof="0" dirty="0">
                <a:ln>
                  <a:noFill/>
                </a:ln>
                <a:solidFill>
                  <a:srgbClr val="212529"/>
                </a:solidFill>
                <a:effectLst/>
                <a:uLnTx/>
                <a:uFillTx/>
                <a:latin typeface="system-ui"/>
                <a:ea typeface="+mn-ea"/>
                <a:cs typeface="Arial"/>
                <a:sym typeface="Arial"/>
              </a:rPr>
              <a:t> Off-campus Access through INFED:</a:t>
            </a:r>
            <a:r>
              <a:rPr kumimoji="0" lang="en-US" sz="1800" b="0" i="0" u="none" strike="noStrike" kern="1200" cap="none" spc="0" normalizeH="0" baseline="0" noProof="0" dirty="0">
                <a:ln>
                  <a:noFill/>
                </a:ln>
                <a:solidFill>
                  <a:srgbClr val="212529"/>
                </a:solidFill>
                <a:effectLst/>
                <a:uLnTx/>
                <a:uFillTx/>
                <a:latin typeface="system-ui"/>
                <a:ea typeface="+mn-ea"/>
                <a:cs typeface="Arial"/>
                <a:sym typeface="Arial"/>
              </a:rPr>
              <a:t> using user Id and password through Shibboleth based Institute Identity Provider (IDP) authenticated by INFED Access Management Federation setup at INLIBNET Centre, Gandhinagar.</a:t>
            </a:r>
          </a:p>
          <a:p>
            <a:pPr marL="0" marR="0" lvl="0" indent="0" algn="just" defTabSz="914400" rtl="0" eaLnBrk="1" fontAlgn="auto" latinLnBrk="0" hangingPunct="1">
              <a:lnSpc>
                <a:spcPct val="100000"/>
              </a:lnSpc>
              <a:spcBef>
                <a:spcPts val="0"/>
              </a:spcBef>
              <a:spcAft>
                <a:spcPts val="750"/>
              </a:spcAft>
              <a:buClrTx/>
              <a:buSzTx/>
              <a:buFont typeface="+mj-lt"/>
              <a:buAutoNum type="romanLcPeriod"/>
              <a:tabLst/>
              <a:defRPr/>
            </a:pPr>
            <a:r>
              <a:rPr kumimoji="0" lang="en-US" sz="1800" b="0" i="0" u="none" strike="noStrike" kern="1200" cap="none" spc="0" normalizeH="0" baseline="0" noProof="0" dirty="0">
                <a:ln>
                  <a:noFill/>
                </a:ln>
                <a:solidFill>
                  <a:srgbClr val="212529"/>
                </a:solidFill>
                <a:effectLst/>
                <a:uLnTx/>
                <a:uFillTx/>
                <a:latin typeface="system-ui"/>
                <a:ea typeface="+mn-ea"/>
                <a:cs typeface="Arial"/>
                <a:sym typeface="Arial"/>
              </a:rPr>
              <a:t>For </a:t>
            </a:r>
            <a:r>
              <a:rPr kumimoji="0" lang="en-US" sz="1800" b="1" i="0" u="none" strike="noStrike" kern="1200" cap="none" spc="0" normalizeH="0" baseline="0" noProof="0" dirty="0">
                <a:ln>
                  <a:noFill/>
                </a:ln>
                <a:solidFill>
                  <a:srgbClr val="212529"/>
                </a:solidFill>
                <a:effectLst/>
                <a:uLnTx/>
                <a:uFillTx/>
                <a:latin typeface="system-ui"/>
                <a:ea typeface="+mn-ea"/>
                <a:cs typeface="Arial"/>
                <a:sym typeface="Arial"/>
              </a:rPr>
              <a:t>Colleges &amp; Institutions NOT having Static IP Address</a:t>
            </a:r>
          </a:p>
          <a:p>
            <a:pPr marL="742950" marR="0" lvl="1" indent="-285750" algn="just" defTabSz="914400" rtl="0" eaLnBrk="1" fontAlgn="auto" latinLnBrk="0" hangingPunct="1">
              <a:lnSpc>
                <a:spcPct val="100000"/>
              </a:lnSpc>
              <a:spcBef>
                <a:spcPts val="0"/>
              </a:spcBef>
              <a:spcAft>
                <a:spcPts val="750"/>
              </a:spcAft>
              <a:buClrTx/>
              <a:buSzTx/>
              <a:buFont typeface="+mj-lt"/>
              <a:buAutoNum type="romanLcPeriod"/>
              <a:tabLst/>
              <a:defRPr/>
            </a:pPr>
            <a:r>
              <a:rPr kumimoji="0" lang="en-US" sz="1800" b="0" i="0" u="none" strike="noStrike" kern="1200" cap="none" spc="0" normalizeH="0" baseline="0" noProof="0" dirty="0">
                <a:ln>
                  <a:noFill/>
                </a:ln>
                <a:solidFill>
                  <a:srgbClr val="212529"/>
                </a:solidFill>
                <a:effectLst/>
                <a:uLnTx/>
                <a:uFillTx/>
                <a:latin typeface="system-ui"/>
                <a:ea typeface="+mn-ea"/>
                <a:cs typeface="Arial"/>
                <a:sym typeface="Arial"/>
              </a:rPr>
              <a:t> Centralized IDP setup at INFLIBNET using INFED is maintained by INFLIBNET Centre and institutional users managed by Librarian/nodal person of the Institute</a:t>
            </a:r>
          </a:p>
          <a:p>
            <a:pPr marL="742950" marR="0" lvl="1" indent="-285750" algn="just" defTabSz="914400" rtl="0" eaLnBrk="1" fontAlgn="auto" latinLnBrk="0" hangingPunct="1">
              <a:lnSpc>
                <a:spcPct val="100000"/>
              </a:lnSpc>
              <a:spcBef>
                <a:spcPts val="0"/>
              </a:spcBef>
              <a:spcAft>
                <a:spcPts val="750"/>
              </a:spcAft>
              <a:buClrTx/>
              <a:buSzTx/>
              <a:buFont typeface="+mj-lt"/>
              <a:buAutoNum type="romanLcPeriod"/>
              <a:tabLst/>
              <a:defRPr/>
            </a:pPr>
            <a:r>
              <a:rPr kumimoji="0" lang="en-US" sz="1800" b="0" i="0" u="none" strike="noStrike" kern="1200" cap="none" spc="0" normalizeH="0" baseline="0" noProof="0" dirty="0">
                <a:ln>
                  <a:noFill/>
                </a:ln>
                <a:solidFill>
                  <a:srgbClr val="212529"/>
                </a:solidFill>
                <a:effectLst/>
                <a:uLnTx/>
                <a:uFillTx/>
                <a:latin typeface="system-ui"/>
                <a:ea typeface="+mn-ea"/>
                <a:cs typeface="Arial"/>
                <a:sym typeface="Arial"/>
              </a:rPr>
              <a:t> </a:t>
            </a:r>
            <a:r>
              <a:rPr kumimoji="0" lang="en-US" sz="1800" b="0" i="0" u="none" strike="noStrike" kern="1200" cap="none" spc="0" normalizeH="0" baseline="0" noProof="0" dirty="0" err="1">
                <a:ln>
                  <a:noFill/>
                </a:ln>
                <a:solidFill>
                  <a:srgbClr val="212529"/>
                </a:solidFill>
                <a:effectLst/>
                <a:uLnTx/>
                <a:uFillTx/>
                <a:latin typeface="system-ui"/>
                <a:ea typeface="+mn-ea"/>
                <a:cs typeface="Arial"/>
                <a:sym typeface="Arial"/>
              </a:rPr>
              <a:t>Authorised</a:t>
            </a:r>
            <a:r>
              <a:rPr kumimoji="0" lang="en-US" sz="1800" b="0" i="0" u="none" strike="noStrike" kern="1200" cap="none" spc="0" normalizeH="0" baseline="0" noProof="0" dirty="0">
                <a:ln>
                  <a:noFill/>
                </a:ln>
                <a:solidFill>
                  <a:srgbClr val="212529"/>
                </a:solidFill>
                <a:effectLst/>
                <a:uLnTx/>
                <a:uFillTx/>
                <a:latin typeface="system-ui"/>
                <a:ea typeface="+mn-ea"/>
                <a:cs typeface="Arial"/>
                <a:sym typeface="Arial"/>
              </a:rPr>
              <a:t> users from member Institutions are required to get their User ID and password from their respective colleges.</a:t>
            </a:r>
          </a:p>
        </p:txBody>
      </p:sp>
      <p:sp>
        <p:nvSpPr>
          <p:cNvPr id="4" name="Rectangle 3">
            <a:extLst>
              <a:ext uri="{FF2B5EF4-FFF2-40B4-BE49-F238E27FC236}">
                <a16:creationId xmlns:a16="http://schemas.microsoft.com/office/drawing/2014/main" id="{AE55CE99-2DFA-3A78-1436-77C5E274134A}"/>
              </a:ext>
            </a:extLst>
          </p:cNvPr>
          <p:cNvSpPr/>
          <p:nvPr/>
        </p:nvSpPr>
        <p:spPr>
          <a:xfrm>
            <a:off x="0" y="33"/>
            <a:ext cx="12192000" cy="836680"/>
          </a:xfrm>
          <a:prstGeom prst="rect">
            <a:avLst/>
          </a:prstGeom>
          <a:solidFill>
            <a:srgbClr val="003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2" name="Rectangle 1">
            <a:extLst>
              <a:ext uri="{FF2B5EF4-FFF2-40B4-BE49-F238E27FC236}">
                <a16:creationId xmlns:a16="http://schemas.microsoft.com/office/drawing/2014/main" id="{099268CD-6C53-5145-0297-295B55C15E3C}"/>
              </a:ext>
            </a:extLst>
          </p:cNvPr>
          <p:cNvSpPr/>
          <p:nvPr/>
        </p:nvSpPr>
        <p:spPr>
          <a:xfrm>
            <a:off x="380997" y="233707"/>
            <a:ext cx="314701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prstClr val="white"/>
                </a:solidFill>
                <a:effectLst/>
                <a:uLnTx/>
                <a:uFillTx/>
                <a:latin typeface="Aptos" panose="02110004020202020204"/>
                <a:ea typeface="+mn-ea"/>
                <a:cs typeface="Arial"/>
                <a:sym typeface="Arial"/>
              </a:rPr>
              <a:t>Access Model</a:t>
            </a:r>
            <a:endParaRPr kumimoji="0" lang="en-IN" sz="3200" b="0" i="0" u="none" strike="noStrike" kern="1200" cap="none" spc="0" normalizeH="0" baseline="0" noProof="0" dirty="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594379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9" y="10227"/>
            <a:ext cx="12188825" cy="875624"/>
          </a:xfrm>
          <a:prstGeom prst="rect">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4" name="Title 3"/>
          <p:cNvSpPr>
            <a:spLocks noGrp="1"/>
          </p:cNvSpPr>
          <p:nvPr>
            <p:ph type="title"/>
          </p:nvPr>
        </p:nvSpPr>
        <p:spPr>
          <a:xfrm>
            <a:off x="912775" y="-398544"/>
            <a:ext cx="10969943" cy="1523888"/>
          </a:xfrm>
        </p:spPr>
        <p:txBody>
          <a:bodyPr/>
          <a:lstStyle/>
          <a:p>
            <a:r>
              <a:rPr lang="en-US" sz="4265" dirty="0">
                <a:solidFill>
                  <a:srgbClr val="FFFFFF"/>
                </a:solidFill>
              </a:rPr>
              <a:t>Background</a:t>
            </a:r>
          </a:p>
        </p:txBody>
      </p:sp>
      <p:cxnSp>
        <p:nvCxnSpPr>
          <p:cNvPr id="119" name="Elbow Connector 118"/>
          <p:cNvCxnSpPr>
            <a:stCxn id="122" idx="6"/>
            <a:endCxn id="171" idx="2"/>
          </p:cNvCxnSpPr>
          <p:nvPr/>
        </p:nvCxnSpPr>
        <p:spPr>
          <a:xfrm>
            <a:off x="4258763" y="3585761"/>
            <a:ext cx="660053" cy="1912259"/>
          </a:xfrm>
          <a:prstGeom prst="bentConnector3">
            <a:avLst>
              <a:gd name="adj1" fmla="val 50000"/>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5753901" y="3919750"/>
            <a:ext cx="21497" cy="54951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21" name="Group 120"/>
          <p:cNvGrpSpPr/>
          <p:nvPr/>
        </p:nvGrpSpPr>
        <p:grpSpPr>
          <a:xfrm>
            <a:off x="3325103" y="3118951"/>
            <a:ext cx="933624" cy="933624"/>
            <a:chOff x="2493285" y="2339150"/>
            <a:chExt cx="700400" cy="700400"/>
          </a:xfrm>
        </p:grpSpPr>
        <p:sp>
          <p:nvSpPr>
            <p:cNvPr id="122" name="Oval 121"/>
            <p:cNvSpPr/>
            <p:nvPr/>
          </p:nvSpPr>
          <p:spPr>
            <a:xfrm>
              <a:off x="2493285" y="2339150"/>
              <a:ext cx="700400" cy="700400"/>
            </a:xfrm>
            <a:prstGeom prst="ellipse">
              <a:avLst/>
            </a:prstGeom>
            <a:noFill/>
            <a:ln w="88900">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123" name="Group 122"/>
            <p:cNvGrpSpPr/>
            <p:nvPr/>
          </p:nvGrpSpPr>
          <p:grpSpPr>
            <a:xfrm>
              <a:off x="2740857" y="2562621"/>
              <a:ext cx="222183" cy="222183"/>
              <a:chOff x="4763" y="6350"/>
              <a:chExt cx="2921000" cy="2921000"/>
            </a:xfrm>
            <a:solidFill>
              <a:schemeClr val="accent5">
                <a:lumMod val="75000"/>
              </a:schemeClr>
            </a:solidFill>
          </p:grpSpPr>
          <p:sp>
            <p:nvSpPr>
              <p:cNvPr id="124" name="Freeform 17"/>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25" name="Freeform 18"/>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26" name="Freeform 19"/>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27" name="Freeform 20"/>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28" name="Freeform 21"/>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29" name="Freeform 22"/>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30" name="Freeform 23"/>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31" name="Freeform 24"/>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32" name="Freeform 25"/>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33" name="Freeform 26"/>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34" name="Freeform 27"/>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35" name="Freeform 28"/>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36" name="Freeform 29"/>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grpSp>
      </p:grpSp>
      <p:grpSp>
        <p:nvGrpSpPr>
          <p:cNvPr id="137" name="Group 136"/>
          <p:cNvGrpSpPr/>
          <p:nvPr/>
        </p:nvGrpSpPr>
        <p:grpSpPr>
          <a:xfrm>
            <a:off x="7498536" y="3141884"/>
            <a:ext cx="933624" cy="933624"/>
            <a:chOff x="5624175" y="2356356"/>
            <a:chExt cx="700400" cy="700400"/>
          </a:xfrm>
        </p:grpSpPr>
        <p:sp>
          <p:nvSpPr>
            <p:cNvPr id="138" name="Oval 137"/>
            <p:cNvSpPr/>
            <p:nvPr/>
          </p:nvSpPr>
          <p:spPr>
            <a:xfrm>
              <a:off x="5624175" y="2356356"/>
              <a:ext cx="700400" cy="700400"/>
            </a:xfrm>
            <a:prstGeom prst="ellipse">
              <a:avLst/>
            </a:prstGeom>
            <a:noFill/>
            <a:ln w="88900">
              <a:solidFill>
                <a:srgbClr val="9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139" name="Group 138"/>
            <p:cNvGrpSpPr/>
            <p:nvPr/>
          </p:nvGrpSpPr>
          <p:grpSpPr>
            <a:xfrm>
              <a:off x="5847719" y="2595464"/>
              <a:ext cx="222183" cy="222183"/>
              <a:chOff x="4763" y="6350"/>
              <a:chExt cx="2921000" cy="2921000"/>
            </a:xfrm>
            <a:solidFill>
              <a:srgbClr val="953735"/>
            </a:solidFill>
          </p:grpSpPr>
          <p:sp>
            <p:nvSpPr>
              <p:cNvPr id="140" name="Freeform 17"/>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41" name="Freeform 18"/>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42" name="Freeform 19"/>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43" name="Freeform 20"/>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44" name="Freeform 21"/>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45" name="Freeform 22"/>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46" name="Freeform 23"/>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47" name="Freeform 24"/>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48" name="Freeform 25"/>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49" name="Freeform 26"/>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50" name="Freeform 27"/>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51" name="Freeform 28"/>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52" name="Freeform 29"/>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grpSp>
      </p:grpSp>
      <p:grpSp>
        <p:nvGrpSpPr>
          <p:cNvPr id="153" name="Group 152"/>
          <p:cNvGrpSpPr/>
          <p:nvPr/>
        </p:nvGrpSpPr>
        <p:grpSpPr>
          <a:xfrm>
            <a:off x="5286060" y="3058171"/>
            <a:ext cx="933624" cy="933624"/>
            <a:chOff x="3964385" y="2293554"/>
            <a:chExt cx="700400" cy="700400"/>
          </a:xfrm>
        </p:grpSpPr>
        <p:grpSp>
          <p:nvGrpSpPr>
            <p:cNvPr id="154" name="Group 153"/>
            <p:cNvGrpSpPr/>
            <p:nvPr/>
          </p:nvGrpSpPr>
          <p:grpSpPr>
            <a:xfrm>
              <a:off x="4203493" y="2529596"/>
              <a:ext cx="222183" cy="222183"/>
              <a:chOff x="4763" y="6350"/>
              <a:chExt cx="2921000" cy="2921000"/>
            </a:xfrm>
            <a:solidFill>
              <a:srgbClr val="17375E"/>
            </a:solidFill>
          </p:grpSpPr>
          <p:sp>
            <p:nvSpPr>
              <p:cNvPr id="156" name="Freeform 17"/>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57" name="Freeform 18"/>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58" name="Freeform 19"/>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59" name="Freeform 20"/>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60" name="Freeform 21"/>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61" name="Freeform 22"/>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62" name="Freeform 23"/>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63" name="Freeform 24"/>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64" name="Freeform 25"/>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65" name="Freeform 26"/>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66" name="Freeform 27"/>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67" name="Freeform 28"/>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68" name="Freeform 29"/>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grpSp>
        <p:sp>
          <p:nvSpPr>
            <p:cNvPr id="155" name="Oval 154"/>
            <p:cNvSpPr/>
            <p:nvPr/>
          </p:nvSpPr>
          <p:spPr>
            <a:xfrm>
              <a:off x="3964385" y="2293554"/>
              <a:ext cx="700400" cy="700400"/>
            </a:xfrm>
            <a:prstGeom prst="ellipse">
              <a:avLst/>
            </a:prstGeom>
            <a:noFill/>
            <a:ln w="88900">
              <a:solidFill>
                <a:srgbClr val="334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169" name="TextBox 168"/>
          <p:cNvSpPr txBox="1"/>
          <p:nvPr/>
        </p:nvSpPr>
        <p:spPr>
          <a:xfrm>
            <a:off x="5059299" y="5571265"/>
            <a:ext cx="1576639" cy="615515"/>
          </a:xfrm>
          <a:prstGeom prst="rect">
            <a:avLst/>
          </a:prstGeom>
          <a:noFill/>
        </p:spPr>
        <p:txBody>
          <a:bodyPr wrap="none" lIns="121883" tIns="60941" rIns="121883" bIns="60941" rtlCol="0">
            <a:spAutoFit/>
          </a:bodyPr>
          <a:lstStyle/>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rPr>
              <a:t>2016</a:t>
            </a:r>
          </a:p>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rPr>
              <a:t>E-</a:t>
            </a:r>
            <a:r>
              <a:rPr kumimoji="0" lang="en-US" sz="1600" b="1" i="0" u="none" strike="noStrike" kern="1200" cap="none" spc="0" normalizeH="0" baseline="0" noProof="0" dirty="0" err="1">
                <a:ln>
                  <a:noFill/>
                </a:ln>
                <a:solidFill>
                  <a:srgbClr val="953735"/>
                </a:solidFill>
                <a:effectLst/>
                <a:uLnTx/>
                <a:uFillTx/>
                <a:latin typeface="Segoe UI Light"/>
                <a:ea typeface="+mn-ea"/>
                <a:cs typeface="Arial" panose="020B0604020202020204" pitchFamily="34" charset="0"/>
              </a:rPr>
              <a:t>ShodhSindhu</a:t>
            </a:r>
            <a:endParaRPr kumimoji="0" lang="id-ID"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endParaRPr>
          </a:p>
        </p:txBody>
      </p:sp>
      <p:grpSp>
        <p:nvGrpSpPr>
          <p:cNvPr id="170" name="Group 169"/>
          <p:cNvGrpSpPr/>
          <p:nvPr/>
        </p:nvGrpSpPr>
        <p:grpSpPr>
          <a:xfrm>
            <a:off x="4918780" y="4538165"/>
            <a:ext cx="1919713" cy="1919713"/>
            <a:chOff x="3635896" y="3403837"/>
            <a:chExt cx="1440160" cy="1440160"/>
          </a:xfrm>
        </p:grpSpPr>
        <p:sp>
          <p:nvSpPr>
            <p:cNvPr id="171" name="Oval 170"/>
            <p:cNvSpPr/>
            <p:nvPr/>
          </p:nvSpPr>
          <p:spPr>
            <a:xfrm>
              <a:off x="3635896" y="3403837"/>
              <a:ext cx="1440160" cy="1440160"/>
            </a:xfrm>
            <a:prstGeom prst="ellipse">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172" name="Group 171"/>
            <p:cNvGrpSpPr/>
            <p:nvPr/>
          </p:nvGrpSpPr>
          <p:grpSpPr>
            <a:xfrm>
              <a:off x="4171263" y="3523393"/>
              <a:ext cx="347873" cy="347873"/>
              <a:chOff x="4763" y="6350"/>
              <a:chExt cx="2921000" cy="2921000"/>
            </a:xfrm>
            <a:solidFill>
              <a:schemeClr val="accent5">
                <a:lumMod val="75000"/>
              </a:schemeClr>
            </a:solidFill>
          </p:grpSpPr>
          <p:sp>
            <p:nvSpPr>
              <p:cNvPr id="201" name="Freeform 17"/>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02" name="Freeform 18"/>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03" name="Freeform 19"/>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04" name="Freeform 20"/>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05" name="Freeform 21"/>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06" name="Freeform 22"/>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07" name="Freeform 23"/>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08" name="Freeform 24"/>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09" name="Freeform 25"/>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10" name="Freeform 26"/>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11" name="Freeform 27"/>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12" name="Freeform 28"/>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13" name="Freeform 29"/>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grpSp>
        <p:grpSp>
          <p:nvGrpSpPr>
            <p:cNvPr id="173" name="Group 172"/>
            <p:cNvGrpSpPr/>
            <p:nvPr/>
          </p:nvGrpSpPr>
          <p:grpSpPr>
            <a:xfrm>
              <a:off x="3850082" y="3881172"/>
              <a:ext cx="347873" cy="347873"/>
              <a:chOff x="4763" y="6350"/>
              <a:chExt cx="2921000" cy="2921000"/>
            </a:xfrm>
            <a:solidFill>
              <a:srgbClr val="17375E"/>
            </a:solidFill>
          </p:grpSpPr>
          <p:sp>
            <p:nvSpPr>
              <p:cNvPr id="188" name="Freeform 17"/>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89" name="Freeform 18"/>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90" name="Freeform 19"/>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91" name="Freeform 20"/>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92" name="Freeform 21"/>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93" name="Freeform 22"/>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94" name="Freeform 23"/>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95" name="Freeform 24"/>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96" name="Freeform 25"/>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97" name="Freeform 26"/>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98" name="Freeform 27"/>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99" name="Freeform 28"/>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200" name="Freeform 29"/>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grpSp>
        <p:grpSp>
          <p:nvGrpSpPr>
            <p:cNvPr id="174" name="Group 173"/>
            <p:cNvGrpSpPr/>
            <p:nvPr/>
          </p:nvGrpSpPr>
          <p:grpSpPr>
            <a:xfrm>
              <a:off x="4459435" y="3907012"/>
              <a:ext cx="347873" cy="347873"/>
              <a:chOff x="4763" y="6350"/>
              <a:chExt cx="2921000" cy="2921000"/>
            </a:xfrm>
            <a:solidFill>
              <a:srgbClr val="953735"/>
            </a:solidFill>
          </p:grpSpPr>
          <p:sp>
            <p:nvSpPr>
              <p:cNvPr id="175" name="Freeform 17"/>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76" name="Freeform 18"/>
              <p:cNvSpPr>
                <a:spLocks/>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77" name="Freeform 19"/>
              <p:cNvSpPr>
                <a:spLocks/>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78" name="Freeform 20"/>
              <p:cNvSpPr>
                <a:spLocks/>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79" name="Freeform 21"/>
              <p:cNvSpPr>
                <a:spLocks/>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80" name="Freeform 22"/>
              <p:cNvSpPr>
                <a:spLocks/>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81" name="Freeform 23"/>
              <p:cNvSpPr>
                <a:spLocks/>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82" name="Freeform 24"/>
              <p:cNvSpPr>
                <a:spLocks/>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83" name="Freeform 25"/>
              <p:cNvSpPr>
                <a:spLocks/>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84" name="Freeform 26"/>
              <p:cNvSpPr>
                <a:spLocks/>
              </p:cNvSpPr>
              <p:nvPr/>
            </p:nvSpPr>
            <p:spPr bwMode="auto">
              <a:xfrm>
                <a:off x="1739901" y="1922460"/>
                <a:ext cx="820737" cy="93664"/>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85" name="Freeform 27"/>
              <p:cNvSpPr>
                <a:spLocks/>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86" name="Freeform 28"/>
              <p:cNvSpPr>
                <a:spLocks/>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sp>
            <p:nvSpPr>
              <p:cNvPr id="187" name="Freeform 29"/>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11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Segoe UI"/>
                  <a:ea typeface="+mn-ea"/>
                  <a:cs typeface="Arial" panose="020B0604020202020204" pitchFamily="34" charset="0"/>
                </a:endParaRPr>
              </a:p>
            </p:txBody>
          </p:sp>
        </p:grpSp>
      </p:grpSp>
      <p:sp>
        <p:nvSpPr>
          <p:cNvPr id="214" name="TextBox 213"/>
          <p:cNvSpPr txBox="1"/>
          <p:nvPr/>
        </p:nvSpPr>
        <p:spPr>
          <a:xfrm>
            <a:off x="2964064" y="4186150"/>
            <a:ext cx="1526945" cy="615515"/>
          </a:xfrm>
          <a:prstGeom prst="rect">
            <a:avLst/>
          </a:prstGeom>
          <a:noFill/>
        </p:spPr>
        <p:txBody>
          <a:bodyPr wrap="none" lIns="121883" tIns="60941" rIns="121883" bIns="60941" rtlCol="0">
            <a:spAutoFit/>
          </a:bodyPr>
          <a:lstStyle/>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rPr>
              <a:t>2003</a:t>
            </a:r>
          </a:p>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rPr>
              <a:t>UGC-INFONET</a:t>
            </a:r>
            <a:endParaRPr kumimoji="0" lang="id-ID"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endParaRPr>
          </a:p>
        </p:txBody>
      </p:sp>
      <p:sp>
        <p:nvSpPr>
          <p:cNvPr id="215" name="TextBox 214"/>
          <p:cNvSpPr txBox="1"/>
          <p:nvPr/>
        </p:nvSpPr>
        <p:spPr>
          <a:xfrm>
            <a:off x="5000599" y="2295395"/>
            <a:ext cx="1482062" cy="615515"/>
          </a:xfrm>
          <a:prstGeom prst="rect">
            <a:avLst/>
          </a:prstGeom>
          <a:noFill/>
        </p:spPr>
        <p:txBody>
          <a:bodyPr wrap="none" lIns="121883" tIns="60941" rIns="121883" bIns="60941" rtlCol="0">
            <a:spAutoFit/>
          </a:bodyPr>
          <a:lstStyle/>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rPr>
              <a:t>2004</a:t>
            </a:r>
          </a:p>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rPr>
              <a:t>INDEST-AICTE</a:t>
            </a:r>
            <a:endParaRPr kumimoji="0" lang="id-ID"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endParaRPr>
          </a:p>
        </p:txBody>
      </p:sp>
      <p:sp>
        <p:nvSpPr>
          <p:cNvPr id="216" name="TextBox 215"/>
          <p:cNvSpPr txBox="1"/>
          <p:nvPr/>
        </p:nvSpPr>
        <p:spPr>
          <a:xfrm>
            <a:off x="7601742" y="4199971"/>
            <a:ext cx="741475" cy="615515"/>
          </a:xfrm>
          <a:prstGeom prst="rect">
            <a:avLst/>
          </a:prstGeom>
          <a:noFill/>
        </p:spPr>
        <p:txBody>
          <a:bodyPr wrap="none" lIns="121883" tIns="60941" rIns="121883" bIns="60941" rtlCol="0">
            <a:spAutoFit/>
          </a:bodyPr>
          <a:lstStyle/>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rPr>
              <a:t>2010</a:t>
            </a:r>
          </a:p>
          <a:p>
            <a:pPr marL="0" marR="0" lvl="0" indent="0" algn="ctr" defTabSz="91411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rPr>
              <a:t>NLIST</a:t>
            </a:r>
            <a:endParaRPr kumimoji="0" lang="id-ID" sz="1600" b="1" i="0" u="none" strike="noStrike" kern="1200" cap="none" spc="0" normalizeH="0" baseline="0" noProof="0" dirty="0">
              <a:ln>
                <a:noFill/>
              </a:ln>
              <a:solidFill>
                <a:srgbClr val="953735"/>
              </a:solidFill>
              <a:effectLst/>
              <a:uLnTx/>
              <a:uFillTx/>
              <a:latin typeface="Segoe UI Light"/>
              <a:ea typeface="+mn-ea"/>
              <a:cs typeface="Arial" panose="020B0604020202020204" pitchFamily="34" charset="0"/>
            </a:endParaRPr>
          </a:p>
        </p:txBody>
      </p:sp>
      <p:cxnSp>
        <p:nvCxnSpPr>
          <p:cNvPr id="217" name="Elbow Connector 216"/>
          <p:cNvCxnSpPr/>
          <p:nvPr/>
        </p:nvCxnSpPr>
        <p:spPr>
          <a:xfrm flipH="1">
            <a:off x="6819259" y="3628963"/>
            <a:ext cx="589461" cy="1912259"/>
          </a:xfrm>
          <a:prstGeom prst="bentConnector3">
            <a:avLst>
              <a:gd name="adj1" fmla="val 50000"/>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 name="Rounded Rectangular Callout 1"/>
          <p:cNvSpPr/>
          <p:nvPr/>
        </p:nvSpPr>
        <p:spPr>
          <a:xfrm>
            <a:off x="1588" y="4196887"/>
            <a:ext cx="3022872" cy="2663047"/>
          </a:xfrm>
          <a:prstGeom prst="wedgeRoundRectCallout">
            <a:avLst>
              <a:gd name="adj1" fmla="val 23559"/>
              <a:gd name="adj2" fmla="val -50034"/>
              <a:gd name="adj3" fmla="val 16667"/>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spcCol="0" rtlCol="0" anchor="ctr"/>
          <a:lstStyle/>
          <a:p>
            <a:pPr marL="234865" marR="0" lvl="1" indent="-234865" algn="l"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US" sz="1867" b="1" i="0" u="none" strike="noStrike" kern="1200" cap="none" spc="0" normalizeH="0" baseline="0" noProof="0" dirty="0">
                <a:ln>
                  <a:noFill/>
                </a:ln>
                <a:solidFill>
                  <a:prstClr val="black"/>
                </a:solidFill>
                <a:effectLst/>
                <a:uLnTx/>
                <a:uFillTx/>
                <a:latin typeface="Segoe UI"/>
                <a:ea typeface="+mn-ea"/>
                <a:cs typeface="+mn-cs"/>
              </a:rPr>
              <a:t>Funded by the UGC (2004 – 2015)</a:t>
            </a:r>
          </a:p>
          <a:p>
            <a:pPr marL="234865" marR="0" lvl="1" indent="-234865" algn="l"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US" sz="1867" b="1" i="0" u="none" strike="noStrike" kern="1200" cap="none" spc="0" normalizeH="0" baseline="0" noProof="0" dirty="0">
                <a:ln>
                  <a:noFill/>
                </a:ln>
                <a:solidFill>
                  <a:prstClr val="black"/>
                </a:solidFill>
                <a:effectLst/>
                <a:uLnTx/>
                <a:uFillTx/>
                <a:latin typeface="Segoe UI"/>
                <a:ea typeface="+mn-ea"/>
                <a:cs typeface="+mn-cs"/>
              </a:rPr>
              <a:t>Access of e-Resources to Universities</a:t>
            </a:r>
          </a:p>
        </p:txBody>
      </p:sp>
      <p:sp>
        <p:nvSpPr>
          <p:cNvPr id="107" name="Rounded Rectangular Callout 106"/>
          <p:cNvSpPr/>
          <p:nvPr/>
        </p:nvSpPr>
        <p:spPr>
          <a:xfrm>
            <a:off x="8975581" y="1317317"/>
            <a:ext cx="3214844" cy="1919712"/>
          </a:xfrm>
          <a:prstGeom prst="wedgeRoundRectCallout">
            <a:avLst>
              <a:gd name="adj1" fmla="val -50261"/>
              <a:gd name="adj2" fmla="val 19527"/>
              <a:gd name="adj3" fmla="val 16667"/>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spcCol="0" rtlCol="0" anchor="ctr"/>
          <a:lstStyle/>
          <a:p>
            <a:pPr marL="228506" marR="0" lvl="1" indent="-228506" algn="just"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US" sz="1867" b="1" i="0" u="none" strike="noStrike" kern="1200" cap="none" spc="0" normalizeH="0" baseline="0" noProof="0" dirty="0">
                <a:ln>
                  <a:noFill/>
                </a:ln>
                <a:solidFill>
                  <a:srgbClr val="000000"/>
                </a:solidFill>
                <a:effectLst/>
                <a:uLnTx/>
                <a:uFillTx/>
                <a:latin typeface="Segoe UI"/>
                <a:ea typeface="+mn-ea"/>
                <a:cs typeface="+mn-cs"/>
              </a:rPr>
              <a:t>Funded by the </a:t>
            </a:r>
            <a:r>
              <a:rPr kumimoji="0" lang="en-US" sz="1867" b="1" i="0" u="none" strike="noStrike" kern="1200" cap="none" spc="0" normalizeH="0" baseline="0" noProof="0" dirty="0" err="1">
                <a:ln>
                  <a:noFill/>
                </a:ln>
                <a:solidFill>
                  <a:srgbClr val="000000"/>
                </a:solidFill>
                <a:effectLst/>
                <a:uLnTx/>
                <a:uFillTx/>
                <a:latin typeface="Segoe UI"/>
                <a:ea typeface="+mn-ea"/>
                <a:cs typeface="+mn-cs"/>
              </a:rPr>
              <a:t>MoE</a:t>
            </a:r>
            <a:endParaRPr kumimoji="0" lang="en-US" sz="1867" b="1" i="0" u="none" strike="noStrike" kern="1200" cap="none" spc="0" normalizeH="0" baseline="0" noProof="0" dirty="0">
              <a:ln>
                <a:noFill/>
              </a:ln>
              <a:solidFill>
                <a:srgbClr val="000000"/>
              </a:solidFill>
              <a:effectLst/>
              <a:uLnTx/>
              <a:uFillTx/>
              <a:latin typeface="Segoe UI"/>
              <a:ea typeface="+mn-ea"/>
              <a:cs typeface="+mn-cs"/>
            </a:endParaRPr>
          </a:p>
          <a:p>
            <a:pPr marL="228506" marR="0" lvl="1" indent="-228506" algn="just"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US" sz="1867" b="1" i="0" u="none" strike="noStrike" kern="1200" cap="none" spc="0" normalizeH="0" baseline="0" noProof="0" dirty="0">
                <a:ln>
                  <a:noFill/>
                </a:ln>
                <a:solidFill>
                  <a:srgbClr val="000000"/>
                </a:solidFill>
                <a:effectLst/>
                <a:uLnTx/>
                <a:uFillTx/>
                <a:latin typeface="Segoe UI"/>
                <a:ea typeface="+mn-ea"/>
                <a:cs typeface="+mn-cs"/>
              </a:rPr>
              <a:t>Access of e-Resources to CFTIs</a:t>
            </a:r>
          </a:p>
        </p:txBody>
      </p:sp>
      <p:sp>
        <p:nvSpPr>
          <p:cNvPr id="108" name="Rounded Rectangular Callout 107"/>
          <p:cNvSpPr/>
          <p:nvPr/>
        </p:nvSpPr>
        <p:spPr>
          <a:xfrm>
            <a:off x="8732813" y="4196918"/>
            <a:ext cx="3457604" cy="2660220"/>
          </a:xfrm>
          <a:prstGeom prst="wedgeRoundRectCallout">
            <a:avLst>
              <a:gd name="adj1" fmla="val -50160"/>
              <a:gd name="adj2" fmla="val -22964"/>
              <a:gd name="adj3" fmla="val 16667"/>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spcCol="0" rtlCol="0" anchor="ctr"/>
          <a:lstStyle/>
          <a:p>
            <a:pPr marL="228506" marR="0" lvl="1" indent="-228506" algn="l"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US" sz="1867" b="1" i="0" u="none" strike="noStrike" kern="1200" cap="none" spc="0" normalizeH="0" baseline="0" noProof="0" dirty="0">
                <a:ln>
                  <a:noFill/>
                </a:ln>
                <a:solidFill>
                  <a:srgbClr val="000000"/>
                </a:solidFill>
                <a:effectLst/>
                <a:uLnTx/>
                <a:uFillTx/>
                <a:latin typeface="Segoe UI"/>
                <a:ea typeface="+mn-ea"/>
                <a:cs typeface="+mn-cs"/>
              </a:rPr>
              <a:t>Funded by NMEICT</a:t>
            </a:r>
            <a:r>
              <a:rPr kumimoji="0" lang="en-IN" sz="1867" b="1" i="0" u="none" strike="noStrike" kern="1200" cap="none" spc="0" normalizeH="0" baseline="0" noProof="0" dirty="0">
                <a:ln>
                  <a:noFill/>
                </a:ln>
                <a:solidFill>
                  <a:srgbClr val="000000"/>
                </a:solidFill>
                <a:effectLst/>
                <a:uLnTx/>
                <a:uFillTx/>
                <a:latin typeface="Segoe UI"/>
                <a:ea typeface="+mn-ea"/>
                <a:cs typeface="+mn-cs"/>
              </a:rPr>
              <a:t> 2010-13 &amp; by UGC 2014-15</a:t>
            </a:r>
          </a:p>
          <a:p>
            <a:pPr marL="228506" marR="0" lvl="1" indent="-228506" algn="l" defTabSz="911905" rtl="0" eaLnBrk="1" fontAlgn="auto" latinLnBrk="0" hangingPunct="1">
              <a:lnSpc>
                <a:spcPct val="100000"/>
              </a:lnSpc>
              <a:spcBef>
                <a:spcPts val="0"/>
              </a:spcBef>
              <a:spcAft>
                <a:spcPts val="0"/>
              </a:spcAft>
              <a:buClrTx/>
              <a:buSzPct val="120000"/>
              <a:buFont typeface="Wingdings" pitchFamily="2" charset="2"/>
              <a:buChar char="ü"/>
              <a:tabLst/>
              <a:defRPr/>
            </a:pPr>
            <a:r>
              <a:rPr kumimoji="0" lang="en-IN" sz="1867" b="1" i="0" u="none" strike="noStrike" kern="1200" cap="none" spc="0" normalizeH="0" baseline="0" noProof="0" dirty="0">
                <a:ln>
                  <a:noFill/>
                </a:ln>
                <a:solidFill>
                  <a:srgbClr val="000000"/>
                </a:solidFill>
                <a:effectLst/>
                <a:uLnTx/>
                <a:uFillTx/>
                <a:latin typeface="Segoe UI"/>
                <a:ea typeface="+mn-ea"/>
                <a:cs typeface="+mn-cs"/>
              </a:rPr>
              <a:t>Access of e-Resources to Colleges</a:t>
            </a:r>
            <a:endParaRPr kumimoji="0" lang="en-US" sz="1867" b="1" i="0" u="none" strike="noStrike" kern="1200" cap="none" spc="0" normalizeH="0" baseline="0" noProof="0" dirty="0">
              <a:ln>
                <a:noFill/>
              </a:ln>
              <a:solidFill>
                <a:srgbClr val="000000"/>
              </a:solidFill>
              <a:effectLst/>
              <a:uLnTx/>
              <a:uFillTx/>
              <a:latin typeface="Segoe UI"/>
              <a:ea typeface="+mn-ea"/>
              <a:cs typeface="+mn-cs"/>
            </a:endParaRPr>
          </a:p>
        </p:txBody>
      </p:sp>
      <p:cxnSp>
        <p:nvCxnSpPr>
          <p:cNvPr id="106" name="Elbow Connector 118">
            <a:extLst>
              <a:ext uri="{FF2B5EF4-FFF2-40B4-BE49-F238E27FC236}">
                <a16:creationId xmlns:a16="http://schemas.microsoft.com/office/drawing/2014/main" id="{2BD5753B-378A-40D3-9366-113DA134F110}"/>
              </a:ext>
            </a:extLst>
          </p:cNvPr>
          <p:cNvCxnSpPr>
            <a:cxnSpLocks/>
            <a:stCxn id="122" idx="2"/>
            <a:endCxn id="2" idx="0"/>
          </p:cNvCxnSpPr>
          <p:nvPr/>
        </p:nvCxnSpPr>
        <p:spPr>
          <a:xfrm rot="10800000" flipV="1">
            <a:off x="1513055" y="3585762"/>
            <a:ext cx="1812079" cy="611125"/>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8">
            <a:extLst>
              <a:ext uri="{FF2B5EF4-FFF2-40B4-BE49-F238E27FC236}">
                <a16:creationId xmlns:a16="http://schemas.microsoft.com/office/drawing/2014/main" id="{9407CE8D-2F97-4C32-8103-7EE49FC8D345}"/>
              </a:ext>
            </a:extLst>
          </p:cNvPr>
          <p:cNvCxnSpPr>
            <a:cxnSpLocks/>
            <a:stCxn id="138" idx="6"/>
            <a:endCxn id="108" idx="0"/>
          </p:cNvCxnSpPr>
          <p:nvPr/>
        </p:nvCxnSpPr>
        <p:spPr>
          <a:xfrm>
            <a:off x="8432166" y="3608697"/>
            <a:ext cx="2029455" cy="588191"/>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7" name="Elbow Connector 118">
            <a:extLst>
              <a:ext uri="{FF2B5EF4-FFF2-40B4-BE49-F238E27FC236}">
                <a16:creationId xmlns:a16="http://schemas.microsoft.com/office/drawing/2014/main" id="{8319E6A7-4F0D-4D9F-A1D0-BA06BDBF7DFC}"/>
              </a:ext>
            </a:extLst>
          </p:cNvPr>
          <p:cNvCxnSpPr>
            <a:cxnSpLocks/>
            <a:endCxn id="107" idx="1"/>
          </p:cNvCxnSpPr>
          <p:nvPr/>
        </p:nvCxnSpPr>
        <p:spPr>
          <a:xfrm flipV="1">
            <a:off x="6262785" y="2277204"/>
            <a:ext cx="2712804" cy="798697"/>
          </a:xfrm>
          <a:prstGeom prst="bentConnector3">
            <a:avLst>
              <a:gd name="adj1" fmla="val 50000"/>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527296" y="1269368"/>
            <a:ext cx="4171365" cy="749179"/>
          </a:xfrm>
          <a:prstGeom prst="rect">
            <a:avLst/>
          </a:prstGeom>
        </p:spPr>
        <p:txBody>
          <a:bodyPr wrap="square">
            <a:spAutoFit/>
          </a:bodyPr>
          <a:lstStyle/>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067" b="0"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rPr>
              <a:t>UGC-INFONET Digital Library Consortium (December 2003) </a:t>
            </a:r>
          </a:p>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067" b="0"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rPr>
              <a:t>Launched by </a:t>
            </a:r>
          </a:p>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067" b="1"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rPr>
              <a:t>Dr APJ Abdul Kalam</a:t>
            </a:r>
          </a:p>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067" b="1" i="0" u="none" strike="noStrike" kern="1200" cap="none" spc="0" normalizeH="0" baseline="0" noProof="1">
                <a:ln>
                  <a:noFill/>
                </a:ln>
                <a:solidFill>
                  <a:prstClr val="black"/>
                </a:solidFill>
                <a:effectLst/>
                <a:uLnTx/>
                <a:uFillTx/>
                <a:latin typeface="Segoe UI"/>
                <a:ea typeface="Open Sans Light" panose="020B0306030504020204" pitchFamily="34" charset="0"/>
                <a:cs typeface="Open Sans Light" panose="020B0306030504020204" pitchFamily="34" charset="0"/>
              </a:rPr>
              <a:t>Former President of India</a:t>
            </a:r>
            <a:endParaRPr kumimoji="0" lang="en-US" sz="1067" b="1"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endParaRPr>
          </a:p>
        </p:txBody>
      </p:sp>
      <p:sp>
        <p:nvSpPr>
          <p:cNvPr id="112" name="Rectangle 111"/>
          <p:cNvSpPr/>
          <p:nvPr/>
        </p:nvSpPr>
        <p:spPr>
          <a:xfrm>
            <a:off x="528831" y="2087553"/>
            <a:ext cx="4224260" cy="830997"/>
          </a:xfrm>
          <a:prstGeom prst="rect">
            <a:avLst/>
          </a:prstGeom>
        </p:spPr>
        <p:txBody>
          <a:bodyPr wrap="square">
            <a:spAutoFit/>
          </a:bodyPr>
          <a:lstStyle/>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200" b="0"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rPr>
              <a:t>UGC-INFONET Connetivity Programme (December 2002) Innagurated by </a:t>
            </a:r>
          </a:p>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200" b="0"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rPr>
              <a:t> </a:t>
            </a:r>
            <a:r>
              <a:rPr kumimoji="0" lang="en-US" sz="1200" b="1"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rPr>
              <a:t>Shri Atal Bihari Vajpayee </a:t>
            </a:r>
          </a:p>
          <a:p>
            <a:pPr marL="0" marR="0" lvl="0" indent="0" algn="r" defTabSz="914110" rtl="0" eaLnBrk="1" fontAlgn="auto" latinLnBrk="0" hangingPunct="1">
              <a:lnSpc>
                <a:spcPct val="100000"/>
              </a:lnSpc>
              <a:spcBef>
                <a:spcPts val="0"/>
              </a:spcBef>
              <a:spcAft>
                <a:spcPts val="0"/>
              </a:spcAft>
              <a:buClr>
                <a:srgbClr val="E24848"/>
              </a:buClr>
              <a:buSzTx/>
              <a:buFontTx/>
              <a:buNone/>
              <a:tabLst/>
              <a:defRPr/>
            </a:pPr>
            <a:r>
              <a:rPr kumimoji="0" lang="en-US" sz="1200" b="1" i="0" u="none" strike="noStrike" kern="1200" cap="none" spc="0" normalizeH="0" baseline="0" noProof="1">
                <a:ln>
                  <a:noFill/>
                </a:ln>
                <a:solidFill>
                  <a:prstClr val="black"/>
                </a:solidFill>
                <a:effectLst/>
                <a:uLnTx/>
                <a:uFillTx/>
                <a:latin typeface="Segoe UI Light"/>
                <a:ea typeface="Open Sans Light" panose="020B0306030504020204" pitchFamily="34" charset="0"/>
                <a:cs typeface="Open Sans Light" panose="020B0306030504020204" pitchFamily="34" charset="0"/>
              </a:rPr>
              <a:t>Former Prime Minister of India</a:t>
            </a:r>
          </a:p>
        </p:txBody>
      </p:sp>
      <p:pic>
        <p:nvPicPr>
          <p:cNvPr id="116" name="Picture Placeholder 7"/>
          <p:cNvPicPr>
            <a:picLocks noChangeAspect="1"/>
          </p:cNvPicPr>
          <p:nvPr/>
        </p:nvPicPr>
        <p:blipFill>
          <a:blip r:embed="rId3" cstate="print">
            <a:extLst>
              <a:ext uri="{28A0092B-C50C-407E-A947-70E740481C1C}">
                <a14:useLocalDpi xmlns:a14="http://schemas.microsoft.com/office/drawing/2010/main" val="0"/>
              </a:ext>
            </a:extLst>
          </a:blip>
          <a:srcRect l="12548" r="12548"/>
          <a:stretch>
            <a:fillRect/>
          </a:stretch>
        </p:blipFill>
        <p:spPr>
          <a:xfrm>
            <a:off x="144890" y="1035072"/>
            <a:ext cx="808989" cy="808989"/>
          </a:xfrm>
          <a:prstGeom prst="ellipse">
            <a:avLst/>
          </a:prstGeom>
          <a:solidFill>
            <a:sysClr val="window" lastClr="FFFFFF">
              <a:lumMod val="85000"/>
            </a:sysClr>
          </a:solidFill>
          <a:ln w="38100" cap="flat" cmpd="sng" algn="ctr">
            <a:solidFill>
              <a:sysClr val="window" lastClr="FFFFFF"/>
            </a:solidFill>
            <a:prstDash val="solid"/>
          </a:ln>
          <a:effectLst>
            <a:outerShdw blurRad="76200" dir="18900000" sy="23000" kx="-1200000" algn="bl" rotWithShape="0">
              <a:prstClr val="black">
                <a:alpha val="20000"/>
              </a:prstClr>
            </a:outerShdw>
          </a:effectLst>
        </p:spPr>
      </p:pic>
      <p:pic>
        <p:nvPicPr>
          <p:cNvPr id="118" name="Picture Placeholder 15"/>
          <p:cNvPicPr>
            <a:picLocks noChangeAspect="1"/>
          </p:cNvPicPr>
          <p:nvPr/>
        </p:nvPicPr>
        <p:blipFill>
          <a:blip r:embed="rId4" cstate="print">
            <a:extLst>
              <a:ext uri="{28A0092B-C50C-407E-A947-70E740481C1C}">
                <a14:useLocalDpi xmlns:a14="http://schemas.microsoft.com/office/drawing/2010/main" val="0"/>
              </a:ext>
            </a:extLst>
          </a:blip>
          <a:srcRect l="8333" r="8333"/>
          <a:stretch>
            <a:fillRect/>
          </a:stretch>
        </p:blipFill>
        <p:spPr>
          <a:xfrm>
            <a:off x="144901" y="2044294"/>
            <a:ext cx="808991" cy="808991"/>
          </a:xfrm>
          <a:prstGeom prst="ellipse">
            <a:avLst/>
          </a:prstGeom>
          <a:solidFill>
            <a:sysClr val="window" lastClr="FFFFFF">
              <a:lumMod val="85000"/>
            </a:sysClr>
          </a:solidFill>
          <a:ln w="38100" cap="flat" cmpd="sng" algn="ctr">
            <a:solidFill>
              <a:sysClr val="window" lastClr="FFFFFF"/>
            </a:solidFill>
            <a:prstDash val="solid"/>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4125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anim calcmode="lin" valueType="num">
                                      <p:cBhvr>
                                        <p:cTn id="8" dur="1000" fill="hold"/>
                                        <p:tgtEl>
                                          <p:spTgt spid="118"/>
                                        </p:tgtEl>
                                        <p:attrNameLst>
                                          <p:attrName>ppt_x</p:attrName>
                                        </p:attrNameLst>
                                      </p:cBhvr>
                                      <p:tavLst>
                                        <p:tav tm="0">
                                          <p:val>
                                            <p:strVal val="#ppt_x"/>
                                          </p:val>
                                        </p:tav>
                                        <p:tav tm="100000">
                                          <p:val>
                                            <p:strVal val="#ppt_x"/>
                                          </p:val>
                                        </p:tav>
                                      </p:tavLst>
                                    </p:anim>
                                    <p:anim calcmode="lin" valueType="num">
                                      <p:cBhvr>
                                        <p:cTn id="9" dur="1000" fill="hold"/>
                                        <p:tgtEl>
                                          <p:spTgt spid="1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1000"/>
                                        <p:tgtEl>
                                          <p:spTgt spid="112"/>
                                        </p:tgtEl>
                                      </p:cBhvr>
                                    </p:animEffect>
                                    <p:anim calcmode="lin" valueType="num">
                                      <p:cBhvr>
                                        <p:cTn id="14" dur="1000" fill="hold"/>
                                        <p:tgtEl>
                                          <p:spTgt spid="112"/>
                                        </p:tgtEl>
                                        <p:attrNameLst>
                                          <p:attrName>ppt_x</p:attrName>
                                        </p:attrNameLst>
                                      </p:cBhvr>
                                      <p:tavLst>
                                        <p:tav tm="0">
                                          <p:val>
                                            <p:strVal val="#ppt_x"/>
                                          </p:val>
                                        </p:tav>
                                        <p:tav tm="100000">
                                          <p:val>
                                            <p:strVal val="#ppt_x"/>
                                          </p:val>
                                        </p:tav>
                                      </p:tavLst>
                                    </p:anim>
                                    <p:anim calcmode="lin" valueType="num">
                                      <p:cBhvr>
                                        <p:cTn id="15" dur="1000" fill="hold"/>
                                        <p:tgtEl>
                                          <p:spTgt spid="1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1000"/>
                                        <p:tgtEl>
                                          <p:spTgt spid="116"/>
                                        </p:tgtEl>
                                      </p:cBhvr>
                                    </p:animEffect>
                                    <p:anim calcmode="lin" valueType="num">
                                      <p:cBhvr>
                                        <p:cTn id="20" dur="1000" fill="hold"/>
                                        <p:tgtEl>
                                          <p:spTgt spid="116"/>
                                        </p:tgtEl>
                                        <p:attrNameLst>
                                          <p:attrName>ppt_x</p:attrName>
                                        </p:attrNameLst>
                                      </p:cBhvr>
                                      <p:tavLst>
                                        <p:tav tm="0">
                                          <p:val>
                                            <p:strVal val="#ppt_x"/>
                                          </p:val>
                                        </p:tav>
                                        <p:tav tm="100000">
                                          <p:val>
                                            <p:strVal val="#ppt_x"/>
                                          </p:val>
                                        </p:tav>
                                      </p:tavLst>
                                    </p:anim>
                                    <p:anim calcmode="lin" valueType="num">
                                      <p:cBhvr>
                                        <p:cTn id="21" dur="10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1000"/>
                                        <p:tgtEl>
                                          <p:spTgt spid="110"/>
                                        </p:tgtEl>
                                      </p:cBhvr>
                                    </p:animEffect>
                                    <p:anim calcmode="lin" valueType="num">
                                      <p:cBhvr>
                                        <p:cTn id="26" dur="1000" fill="hold"/>
                                        <p:tgtEl>
                                          <p:spTgt spid="110"/>
                                        </p:tgtEl>
                                        <p:attrNameLst>
                                          <p:attrName>ppt_x</p:attrName>
                                        </p:attrNameLst>
                                      </p:cBhvr>
                                      <p:tavLst>
                                        <p:tav tm="0">
                                          <p:val>
                                            <p:strVal val="#ppt_x"/>
                                          </p:val>
                                        </p:tav>
                                        <p:tav tm="100000">
                                          <p:val>
                                            <p:strVal val="#ppt_x"/>
                                          </p:val>
                                        </p:tav>
                                      </p:tavLst>
                                    </p:anim>
                                    <p:anim calcmode="lin" valueType="num">
                                      <p:cBhvr>
                                        <p:cTn id="27" dur="1000" fill="hold"/>
                                        <p:tgtEl>
                                          <p:spTgt spid="110"/>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fade">
                                      <p:cBhvr>
                                        <p:cTn id="30" dur="500"/>
                                        <p:tgtEl>
                                          <p:spTgt spid="121"/>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14"/>
                                        </p:tgtEl>
                                        <p:attrNameLst>
                                          <p:attrName>style.visibility</p:attrName>
                                        </p:attrNameLst>
                                      </p:cBhvr>
                                      <p:to>
                                        <p:strVal val="visible"/>
                                      </p:to>
                                    </p:set>
                                    <p:animEffect transition="in" filter="fade">
                                      <p:cBhvr>
                                        <p:cTn id="34" dur="500"/>
                                        <p:tgtEl>
                                          <p:spTgt spid="214"/>
                                        </p:tgtEl>
                                      </p:cBhvr>
                                    </p:animEffect>
                                  </p:childTnLst>
                                </p:cTn>
                              </p:par>
                            </p:childTnLst>
                          </p:cTn>
                        </p:par>
                        <p:par>
                          <p:cTn id="35" fill="hold">
                            <p:stCondLst>
                              <p:cond delay="4500"/>
                            </p:stCondLst>
                            <p:childTnLst>
                              <p:par>
                                <p:cTn id="36" presetID="10" presetClass="entr" presetSubtype="0" fill="hold" nodeType="afterEffect">
                                  <p:stCondLst>
                                    <p:cond delay="0"/>
                                  </p:stCondLst>
                                  <p:childTnLst>
                                    <p:set>
                                      <p:cBhvr>
                                        <p:cTn id="37" dur="1" fill="hold">
                                          <p:stCondLst>
                                            <p:cond delay="0"/>
                                          </p:stCondLst>
                                        </p:cTn>
                                        <p:tgtEl>
                                          <p:spTgt spid="153"/>
                                        </p:tgtEl>
                                        <p:attrNameLst>
                                          <p:attrName>style.visibility</p:attrName>
                                        </p:attrNameLst>
                                      </p:cBhvr>
                                      <p:to>
                                        <p:strVal val="visible"/>
                                      </p:to>
                                    </p:set>
                                    <p:animEffect transition="in" filter="fade">
                                      <p:cBhvr>
                                        <p:cTn id="38" dur="500"/>
                                        <p:tgtEl>
                                          <p:spTgt spid="153"/>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215"/>
                                        </p:tgtEl>
                                        <p:attrNameLst>
                                          <p:attrName>style.visibility</p:attrName>
                                        </p:attrNameLst>
                                      </p:cBhvr>
                                      <p:to>
                                        <p:strVal val="visible"/>
                                      </p:to>
                                    </p:set>
                                    <p:animEffect transition="in" filter="fade">
                                      <p:cBhvr>
                                        <p:cTn id="42" dur="500"/>
                                        <p:tgtEl>
                                          <p:spTgt spid="215"/>
                                        </p:tgtEl>
                                      </p:cBhvr>
                                    </p:animEffect>
                                  </p:childTnLst>
                                </p:cTn>
                              </p:par>
                            </p:childTnLst>
                          </p:cTn>
                        </p:par>
                        <p:par>
                          <p:cTn id="43" fill="hold">
                            <p:stCondLst>
                              <p:cond delay="5500"/>
                            </p:stCondLst>
                            <p:childTnLst>
                              <p:par>
                                <p:cTn id="44" presetID="10" presetClass="entr" presetSubtype="0" fill="hold" nodeType="afterEffect">
                                  <p:stCondLst>
                                    <p:cond delay="0"/>
                                  </p:stCondLst>
                                  <p:childTnLst>
                                    <p:set>
                                      <p:cBhvr>
                                        <p:cTn id="45" dur="1" fill="hold">
                                          <p:stCondLst>
                                            <p:cond delay="0"/>
                                          </p:stCondLst>
                                        </p:cTn>
                                        <p:tgtEl>
                                          <p:spTgt spid="137"/>
                                        </p:tgtEl>
                                        <p:attrNameLst>
                                          <p:attrName>style.visibility</p:attrName>
                                        </p:attrNameLst>
                                      </p:cBhvr>
                                      <p:to>
                                        <p:strVal val="visible"/>
                                      </p:to>
                                    </p:set>
                                    <p:animEffect transition="in" filter="fade">
                                      <p:cBhvr>
                                        <p:cTn id="46" dur="500"/>
                                        <p:tgtEl>
                                          <p:spTgt spid="137"/>
                                        </p:tgtEl>
                                      </p:cBhvr>
                                    </p:animEffect>
                                  </p:childTnLst>
                                </p:cTn>
                              </p:par>
                            </p:childTnLst>
                          </p:cTn>
                        </p:par>
                        <p:par>
                          <p:cTn id="47" fill="hold">
                            <p:stCondLst>
                              <p:cond delay="6000"/>
                            </p:stCondLst>
                            <p:childTnLst>
                              <p:par>
                                <p:cTn id="48" presetID="10" presetClass="entr" presetSubtype="0" fill="hold" grpId="0" nodeType="afterEffect">
                                  <p:stCondLst>
                                    <p:cond delay="0"/>
                                  </p:stCondLst>
                                  <p:childTnLst>
                                    <p:set>
                                      <p:cBhvr>
                                        <p:cTn id="49" dur="1" fill="hold">
                                          <p:stCondLst>
                                            <p:cond delay="0"/>
                                          </p:stCondLst>
                                        </p:cTn>
                                        <p:tgtEl>
                                          <p:spTgt spid="216"/>
                                        </p:tgtEl>
                                        <p:attrNameLst>
                                          <p:attrName>style.visibility</p:attrName>
                                        </p:attrNameLst>
                                      </p:cBhvr>
                                      <p:to>
                                        <p:strVal val="visible"/>
                                      </p:to>
                                    </p:set>
                                    <p:animEffect transition="in" filter="fade">
                                      <p:cBhvr>
                                        <p:cTn id="50" dur="500"/>
                                        <p:tgtEl>
                                          <p:spTgt spid="216"/>
                                        </p:tgtEl>
                                      </p:cBhvr>
                                    </p:animEffect>
                                  </p:childTnLst>
                                </p:cTn>
                              </p:par>
                              <p:par>
                                <p:cTn id="51" presetID="22" presetClass="entr" presetSubtype="8" fill="hold" nodeType="withEffect">
                                  <p:stCondLst>
                                    <p:cond delay="0"/>
                                  </p:stCondLst>
                                  <p:childTnLst>
                                    <p:set>
                                      <p:cBhvr>
                                        <p:cTn id="52" dur="1" fill="hold">
                                          <p:stCondLst>
                                            <p:cond delay="0"/>
                                          </p:stCondLst>
                                        </p:cTn>
                                        <p:tgtEl>
                                          <p:spTgt spid="119"/>
                                        </p:tgtEl>
                                        <p:attrNameLst>
                                          <p:attrName>style.visibility</p:attrName>
                                        </p:attrNameLst>
                                      </p:cBhvr>
                                      <p:to>
                                        <p:strVal val="visible"/>
                                      </p:to>
                                    </p:set>
                                    <p:animEffect transition="in" filter="wipe(left)">
                                      <p:cBhvr>
                                        <p:cTn id="53" dur="500"/>
                                        <p:tgtEl>
                                          <p:spTgt spid="119"/>
                                        </p:tgtEl>
                                      </p:cBhvr>
                                    </p:animEffect>
                                  </p:childTnLst>
                                </p:cTn>
                              </p:par>
                            </p:childTnLst>
                          </p:cTn>
                        </p:par>
                        <p:par>
                          <p:cTn id="54" fill="hold">
                            <p:stCondLst>
                              <p:cond delay="6500"/>
                            </p:stCondLst>
                            <p:childTnLst>
                              <p:par>
                                <p:cTn id="55" presetID="22" presetClass="entr" presetSubtype="1" fill="hold" nodeType="afterEffect">
                                  <p:stCondLst>
                                    <p:cond delay="0"/>
                                  </p:stCondLst>
                                  <p:childTnLst>
                                    <p:set>
                                      <p:cBhvr>
                                        <p:cTn id="56" dur="1" fill="hold">
                                          <p:stCondLst>
                                            <p:cond delay="0"/>
                                          </p:stCondLst>
                                        </p:cTn>
                                        <p:tgtEl>
                                          <p:spTgt spid="120"/>
                                        </p:tgtEl>
                                        <p:attrNameLst>
                                          <p:attrName>style.visibility</p:attrName>
                                        </p:attrNameLst>
                                      </p:cBhvr>
                                      <p:to>
                                        <p:strVal val="visible"/>
                                      </p:to>
                                    </p:set>
                                    <p:animEffect transition="in" filter="wipe(up)">
                                      <p:cBhvr>
                                        <p:cTn id="57" dur="500"/>
                                        <p:tgtEl>
                                          <p:spTgt spid="120"/>
                                        </p:tgtEl>
                                      </p:cBhvr>
                                    </p:animEffect>
                                  </p:childTnLst>
                                </p:cTn>
                              </p:par>
                            </p:childTnLst>
                          </p:cTn>
                        </p:par>
                        <p:par>
                          <p:cTn id="58" fill="hold">
                            <p:stCondLst>
                              <p:cond delay="7000"/>
                            </p:stCondLst>
                            <p:childTnLst>
                              <p:par>
                                <p:cTn id="59" presetID="22" presetClass="entr" presetSubtype="2" fill="hold" nodeType="afterEffect">
                                  <p:stCondLst>
                                    <p:cond delay="0"/>
                                  </p:stCondLst>
                                  <p:childTnLst>
                                    <p:set>
                                      <p:cBhvr>
                                        <p:cTn id="60" dur="1" fill="hold">
                                          <p:stCondLst>
                                            <p:cond delay="0"/>
                                          </p:stCondLst>
                                        </p:cTn>
                                        <p:tgtEl>
                                          <p:spTgt spid="217"/>
                                        </p:tgtEl>
                                        <p:attrNameLst>
                                          <p:attrName>style.visibility</p:attrName>
                                        </p:attrNameLst>
                                      </p:cBhvr>
                                      <p:to>
                                        <p:strVal val="visible"/>
                                      </p:to>
                                    </p:set>
                                    <p:animEffect transition="in" filter="wipe(right)">
                                      <p:cBhvr>
                                        <p:cTn id="61" dur="500"/>
                                        <p:tgtEl>
                                          <p:spTgt spid="217"/>
                                        </p:tgtEl>
                                      </p:cBhvr>
                                    </p:animEffect>
                                  </p:childTnLst>
                                </p:cTn>
                              </p:par>
                            </p:childTnLst>
                          </p:cTn>
                        </p:par>
                        <p:par>
                          <p:cTn id="62" fill="hold">
                            <p:stCondLst>
                              <p:cond delay="7500"/>
                            </p:stCondLst>
                            <p:childTnLst>
                              <p:par>
                                <p:cTn id="63" presetID="10" presetClass="entr" presetSubtype="0" fill="hold" nodeType="afterEffect">
                                  <p:stCondLst>
                                    <p:cond delay="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childTnLst>
                                </p:cTn>
                              </p:par>
                            </p:childTnLst>
                          </p:cTn>
                        </p:par>
                        <p:par>
                          <p:cTn id="66" fill="hold">
                            <p:stCondLst>
                              <p:cond delay="8000"/>
                            </p:stCondLst>
                            <p:childTnLst>
                              <p:par>
                                <p:cTn id="67" presetID="10" presetClass="entr" presetSubtype="0" fill="hold" grpId="0" nodeType="afterEffect">
                                  <p:stCondLst>
                                    <p:cond delay="0"/>
                                  </p:stCondLst>
                                  <p:childTnLst>
                                    <p:set>
                                      <p:cBhvr>
                                        <p:cTn id="68" dur="1" fill="hold">
                                          <p:stCondLst>
                                            <p:cond delay="0"/>
                                          </p:stCondLst>
                                        </p:cTn>
                                        <p:tgtEl>
                                          <p:spTgt spid="169"/>
                                        </p:tgtEl>
                                        <p:attrNameLst>
                                          <p:attrName>style.visibility</p:attrName>
                                        </p:attrNameLst>
                                      </p:cBhvr>
                                      <p:to>
                                        <p:strVal val="visible"/>
                                      </p:to>
                                    </p:set>
                                    <p:animEffect transition="in" filter="fade">
                                      <p:cBhvr>
                                        <p:cTn id="69" dur="500"/>
                                        <p:tgtEl>
                                          <p:spTgt spid="169"/>
                                        </p:tgtEl>
                                      </p:cBhvr>
                                    </p:animEffect>
                                  </p:childTnLst>
                                </p:cTn>
                              </p:par>
                            </p:childTnLst>
                          </p:cTn>
                        </p:par>
                        <p:par>
                          <p:cTn id="70" fill="hold">
                            <p:stCondLst>
                              <p:cond delay="8500"/>
                            </p:stCondLst>
                            <p:childTnLst>
                              <p:par>
                                <p:cTn id="71" presetID="22" presetClass="entr" presetSubtype="8" fill="hold" nodeType="afterEffect">
                                  <p:stCondLst>
                                    <p:cond delay="0"/>
                                  </p:stCondLst>
                                  <p:childTnLst>
                                    <p:set>
                                      <p:cBhvr>
                                        <p:cTn id="72" dur="1" fill="hold">
                                          <p:stCondLst>
                                            <p:cond delay="0"/>
                                          </p:stCondLst>
                                        </p:cTn>
                                        <p:tgtEl>
                                          <p:spTgt spid="106"/>
                                        </p:tgtEl>
                                        <p:attrNameLst>
                                          <p:attrName>style.visibility</p:attrName>
                                        </p:attrNameLst>
                                      </p:cBhvr>
                                      <p:to>
                                        <p:strVal val="visible"/>
                                      </p:to>
                                    </p:set>
                                    <p:animEffect transition="in" filter="wipe(left)">
                                      <p:cBhvr>
                                        <p:cTn id="73" dur="500"/>
                                        <p:tgtEl>
                                          <p:spTgt spid="106"/>
                                        </p:tgtEl>
                                      </p:cBhvr>
                                    </p:animEffect>
                                  </p:childTnLst>
                                </p:cTn>
                              </p:par>
                            </p:childTnLst>
                          </p:cTn>
                        </p:par>
                        <p:par>
                          <p:cTn id="74" fill="hold">
                            <p:stCondLst>
                              <p:cond delay="9000"/>
                            </p:stCondLst>
                            <p:childTnLst>
                              <p:par>
                                <p:cTn id="75" presetID="42" presetClass="entr" presetSubtype="0" fill="hold" grpId="0"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1000"/>
                                        <p:tgtEl>
                                          <p:spTgt spid="2"/>
                                        </p:tgtEl>
                                      </p:cBhvr>
                                    </p:animEffect>
                                    <p:anim calcmode="lin" valueType="num">
                                      <p:cBhvr>
                                        <p:cTn id="78" dur="1000" fill="hold"/>
                                        <p:tgtEl>
                                          <p:spTgt spid="2"/>
                                        </p:tgtEl>
                                        <p:attrNameLst>
                                          <p:attrName>ppt_x</p:attrName>
                                        </p:attrNameLst>
                                      </p:cBhvr>
                                      <p:tavLst>
                                        <p:tav tm="0">
                                          <p:val>
                                            <p:strVal val="#ppt_x"/>
                                          </p:val>
                                        </p:tav>
                                        <p:tav tm="100000">
                                          <p:val>
                                            <p:strVal val="#ppt_x"/>
                                          </p:val>
                                        </p:tav>
                                      </p:tavLst>
                                    </p:anim>
                                    <p:anim calcmode="lin" valueType="num">
                                      <p:cBhvr>
                                        <p:cTn id="79" dur="1000" fill="hold"/>
                                        <p:tgtEl>
                                          <p:spTgt spid="2"/>
                                        </p:tgtEl>
                                        <p:attrNameLst>
                                          <p:attrName>ppt_y</p:attrName>
                                        </p:attrNameLst>
                                      </p:cBhvr>
                                      <p:tavLst>
                                        <p:tav tm="0">
                                          <p:val>
                                            <p:strVal val="#ppt_y+.1"/>
                                          </p:val>
                                        </p:tav>
                                        <p:tav tm="100000">
                                          <p:val>
                                            <p:strVal val="#ppt_y"/>
                                          </p:val>
                                        </p:tav>
                                      </p:tavLst>
                                    </p:anim>
                                  </p:childTnLst>
                                </p:cTn>
                              </p:par>
                            </p:childTnLst>
                          </p:cTn>
                        </p:par>
                        <p:par>
                          <p:cTn id="80" fill="hold">
                            <p:stCondLst>
                              <p:cond delay="10000"/>
                            </p:stCondLst>
                            <p:childTnLst>
                              <p:par>
                                <p:cTn id="81" presetID="22" presetClass="entr" presetSubtype="8" fill="hold" nodeType="afterEffect">
                                  <p:stCondLst>
                                    <p:cond delay="0"/>
                                  </p:stCondLst>
                                  <p:childTnLst>
                                    <p:set>
                                      <p:cBhvr>
                                        <p:cTn id="82" dur="1" fill="hold">
                                          <p:stCondLst>
                                            <p:cond delay="0"/>
                                          </p:stCondLst>
                                        </p:cTn>
                                        <p:tgtEl>
                                          <p:spTgt spid="117"/>
                                        </p:tgtEl>
                                        <p:attrNameLst>
                                          <p:attrName>style.visibility</p:attrName>
                                        </p:attrNameLst>
                                      </p:cBhvr>
                                      <p:to>
                                        <p:strVal val="visible"/>
                                      </p:to>
                                    </p:set>
                                    <p:animEffect transition="in" filter="wipe(left)">
                                      <p:cBhvr>
                                        <p:cTn id="83" dur="500"/>
                                        <p:tgtEl>
                                          <p:spTgt spid="117"/>
                                        </p:tgtEl>
                                      </p:cBhvr>
                                    </p:animEffect>
                                  </p:childTnLst>
                                </p:cTn>
                              </p:par>
                            </p:childTnLst>
                          </p:cTn>
                        </p:par>
                        <p:par>
                          <p:cTn id="84" fill="hold">
                            <p:stCondLst>
                              <p:cond delay="10500"/>
                            </p:stCondLst>
                            <p:childTnLst>
                              <p:par>
                                <p:cTn id="85" presetID="42" presetClass="entr" presetSubtype="0" fill="hold" grpId="0" nodeType="afterEffect">
                                  <p:stCondLst>
                                    <p:cond delay="0"/>
                                  </p:stCondLst>
                                  <p:childTnLst>
                                    <p:set>
                                      <p:cBhvr>
                                        <p:cTn id="86" dur="1" fill="hold">
                                          <p:stCondLst>
                                            <p:cond delay="0"/>
                                          </p:stCondLst>
                                        </p:cTn>
                                        <p:tgtEl>
                                          <p:spTgt spid="107"/>
                                        </p:tgtEl>
                                        <p:attrNameLst>
                                          <p:attrName>style.visibility</p:attrName>
                                        </p:attrNameLst>
                                      </p:cBhvr>
                                      <p:to>
                                        <p:strVal val="visible"/>
                                      </p:to>
                                    </p:set>
                                    <p:animEffect transition="in" filter="fade">
                                      <p:cBhvr>
                                        <p:cTn id="87" dur="1000"/>
                                        <p:tgtEl>
                                          <p:spTgt spid="107"/>
                                        </p:tgtEl>
                                      </p:cBhvr>
                                    </p:animEffect>
                                    <p:anim calcmode="lin" valueType="num">
                                      <p:cBhvr>
                                        <p:cTn id="88" dur="1000" fill="hold"/>
                                        <p:tgtEl>
                                          <p:spTgt spid="107"/>
                                        </p:tgtEl>
                                        <p:attrNameLst>
                                          <p:attrName>ppt_x</p:attrName>
                                        </p:attrNameLst>
                                      </p:cBhvr>
                                      <p:tavLst>
                                        <p:tav tm="0">
                                          <p:val>
                                            <p:strVal val="#ppt_x"/>
                                          </p:val>
                                        </p:tav>
                                        <p:tav tm="100000">
                                          <p:val>
                                            <p:strVal val="#ppt_x"/>
                                          </p:val>
                                        </p:tav>
                                      </p:tavLst>
                                    </p:anim>
                                    <p:anim calcmode="lin" valueType="num">
                                      <p:cBhvr>
                                        <p:cTn id="89" dur="1000" fill="hold"/>
                                        <p:tgtEl>
                                          <p:spTgt spid="107"/>
                                        </p:tgtEl>
                                        <p:attrNameLst>
                                          <p:attrName>ppt_y</p:attrName>
                                        </p:attrNameLst>
                                      </p:cBhvr>
                                      <p:tavLst>
                                        <p:tav tm="0">
                                          <p:val>
                                            <p:strVal val="#ppt_y+.1"/>
                                          </p:val>
                                        </p:tav>
                                        <p:tav tm="100000">
                                          <p:val>
                                            <p:strVal val="#ppt_y"/>
                                          </p:val>
                                        </p:tav>
                                      </p:tavLst>
                                    </p:anim>
                                  </p:childTnLst>
                                </p:cTn>
                              </p:par>
                            </p:childTnLst>
                          </p:cTn>
                        </p:par>
                        <p:par>
                          <p:cTn id="90" fill="hold">
                            <p:stCondLst>
                              <p:cond delay="11500"/>
                            </p:stCondLst>
                            <p:childTnLst>
                              <p:par>
                                <p:cTn id="91" presetID="22" presetClass="entr" presetSubtype="8" fill="hold" nodeType="after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wipe(left)">
                                      <p:cBhvr>
                                        <p:cTn id="93" dur="500"/>
                                        <p:tgtEl>
                                          <p:spTgt spid="111"/>
                                        </p:tgtEl>
                                      </p:cBhvr>
                                    </p:animEffect>
                                  </p:childTnLst>
                                </p:cTn>
                              </p:par>
                            </p:childTnLst>
                          </p:cTn>
                        </p:par>
                        <p:par>
                          <p:cTn id="94" fill="hold">
                            <p:stCondLst>
                              <p:cond delay="12000"/>
                            </p:stCondLst>
                            <p:childTnLst>
                              <p:par>
                                <p:cTn id="95" presetID="42" presetClass="entr" presetSubtype="0" fill="hold" grpId="0" nodeType="afterEffect">
                                  <p:stCondLst>
                                    <p:cond delay="0"/>
                                  </p:stCondLst>
                                  <p:childTnLst>
                                    <p:set>
                                      <p:cBhvr>
                                        <p:cTn id="96" dur="1" fill="hold">
                                          <p:stCondLst>
                                            <p:cond delay="0"/>
                                          </p:stCondLst>
                                        </p:cTn>
                                        <p:tgtEl>
                                          <p:spTgt spid="108"/>
                                        </p:tgtEl>
                                        <p:attrNameLst>
                                          <p:attrName>style.visibility</p:attrName>
                                        </p:attrNameLst>
                                      </p:cBhvr>
                                      <p:to>
                                        <p:strVal val="visible"/>
                                      </p:to>
                                    </p:set>
                                    <p:animEffect transition="in" filter="fade">
                                      <p:cBhvr>
                                        <p:cTn id="97" dur="1000"/>
                                        <p:tgtEl>
                                          <p:spTgt spid="108"/>
                                        </p:tgtEl>
                                      </p:cBhvr>
                                    </p:animEffect>
                                    <p:anim calcmode="lin" valueType="num">
                                      <p:cBhvr>
                                        <p:cTn id="98" dur="1000" fill="hold"/>
                                        <p:tgtEl>
                                          <p:spTgt spid="108"/>
                                        </p:tgtEl>
                                        <p:attrNameLst>
                                          <p:attrName>ppt_x</p:attrName>
                                        </p:attrNameLst>
                                      </p:cBhvr>
                                      <p:tavLst>
                                        <p:tav tm="0">
                                          <p:val>
                                            <p:strVal val="#ppt_x"/>
                                          </p:val>
                                        </p:tav>
                                        <p:tav tm="100000">
                                          <p:val>
                                            <p:strVal val="#ppt_x"/>
                                          </p:val>
                                        </p:tav>
                                      </p:tavLst>
                                    </p:anim>
                                    <p:anim calcmode="lin" valueType="num">
                                      <p:cBhvr>
                                        <p:cTn id="99"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214" grpId="0"/>
      <p:bldP spid="215" grpId="0"/>
      <p:bldP spid="216" grpId="0"/>
      <p:bldP spid="2" grpId="0" animBg="1"/>
      <p:bldP spid="107" grpId="0" animBg="1"/>
      <p:bldP spid="108" grpId="0" animBg="1"/>
      <p:bldP spid="110" grpId="0"/>
      <p:bldP spid="1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6D86F-8719-9D00-DFED-8DE24B1793E9}"/>
            </a:ext>
          </a:extLst>
        </p:cNvPr>
        <p:cNvGrpSpPr/>
        <p:nvPr/>
      </p:nvGrpSpPr>
      <p:grpSpPr>
        <a:xfrm>
          <a:off x="0" y="0"/>
          <a:ext cx="0" cy="0"/>
          <a:chOff x="0" y="0"/>
          <a:chExt cx="0" cy="0"/>
        </a:xfrm>
      </p:grpSpPr>
      <p:grpSp>
        <p:nvGrpSpPr>
          <p:cNvPr id="88" name="Group 87">
            <a:extLst>
              <a:ext uri="{FF2B5EF4-FFF2-40B4-BE49-F238E27FC236}">
                <a16:creationId xmlns:a16="http://schemas.microsoft.com/office/drawing/2014/main" id="{B87123AE-FD77-73B4-E01C-F852C4989449}"/>
              </a:ext>
            </a:extLst>
          </p:cNvPr>
          <p:cNvGrpSpPr/>
          <p:nvPr/>
        </p:nvGrpSpPr>
        <p:grpSpPr>
          <a:xfrm>
            <a:off x="1258254" y="1217206"/>
            <a:ext cx="9901175" cy="5327854"/>
            <a:chOff x="663894" y="1354366"/>
            <a:chExt cx="9901175" cy="5327854"/>
          </a:xfrm>
        </p:grpSpPr>
        <p:pic>
          <p:nvPicPr>
            <p:cNvPr id="6" name="Picture 5">
              <a:extLst>
                <a:ext uri="{FF2B5EF4-FFF2-40B4-BE49-F238E27FC236}">
                  <a16:creationId xmlns:a16="http://schemas.microsoft.com/office/drawing/2014/main" id="{5A1A8C48-9647-864A-639B-3C5B090A0C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216"/>
            <a:stretch/>
          </p:blipFill>
          <p:spPr>
            <a:xfrm>
              <a:off x="9156192" y="2622329"/>
              <a:ext cx="1408877" cy="1517219"/>
            </a:xfrm>
            <a:prstGeom prst="rect">
              <a:avLst/>
            </a:prstGeom>
          </p:spPr>
        </p:pic>
        <p:sp>
          <p:nvSpPr>
            <p:cNvPr id="7" name="Rectangle: Rounded Corners 6">
              <a:extLst>
                <a:ext uri="{FF2B5EF4-FFF2-40B4-BE49-F238E27FC236}">
                  <a16:creationId xmlns:a16="http://schemas.microsoft.com/office/drawing/2014/main" id="{315241EA-DEA3-1C28-032E-8D97BE3F4963}"/>
                </a:ext>
              </a:extLst>
            </p:cNvPr>
            <p:cNvSpPr/>
            <p:nvPr/>
          </p:nvSpPr>
          <p:spPr>
            <a:xfrm>
              <a:off x="4700016" y="2999232"/>
              <a:ext cx="1583092" cy="5669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Campus IP Authenticated</a:t>
              </a:r>
            </a:p>
          </p:txBody>
        </p:sp>
        <p:cxnSp>
          <p:nvCxnSpPr>
            <p:cNvPr id="9" name="Straight Arrow Connector 8">
              <a:extLst>
                <a:ext uri="{FF2B5EF4-FFF2-40B4-BE49-F238E27FC236}">
                  <a16:creationId xmlns:a16="http://schemas.microsoft.com/office/drawing/2014/main" id="{6A07AB22-088E-1F35-288D-664185887A11}"/>
                </a:ext>
              </a:extLst>
            </p:cNvPr>
            <p:cNvCxnSpPr>
              <a:cxnSpLocks/>
              <a:endCxn id="7" idx="1"/>
            </p:cNvCxnSpPr>
            <p:nvPr/>
          </p:nvCxnSpPr>
          <p:spPr>
            <a:xfrm>
              <a:off x="1964730" y="3282696"/>
              <a:ext cx="27352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60762BB-AADC-123F-08D0-B6FC8583790A}"/>
                </a:ext>
              </a:extLst>
            </p:cNvPr>
            <p:cNvCxnSpPr>
              <a:cxnSpLocks/>
            </p:cNvCxnSpPr>
            <p:nvPr/>
          </p:nvCxnSpPr>
          <p:spPr>
            <a:xfrm>
              <a:off x="6283108" y="3227831"/>
              <a:ext cx="29523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F6D4734-BFF4-00B7-CBAB-BED997EBE737}"/>
                </a:ext>
              </a:extLst>
            </p:cNvPr>
            <p:cNvSpPr txBox="1"/>
            <p:nvPr/>
          </p:nvSpPr>
          <p:spPr>
            <a:xfrm>
              <a:off x="7125844" y="2903619"/>
              <a:ext cx="14170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Direct Access</a:t>
              </a:r>
            </a:p>
          </p:txBody>
        </p:sp>
        <p:cxnSp>
          <p:nvCxnSpPr>
            <p:cNvPr id="18" name="Connector: Elbow 17">
              <a:extLst>
                <a:ext uri="{FF2B5EF4-FFF2-40B4-BE49-F238E27FC236}">
                  <a16:creationId xmlns:a16="http://schemas.microsoft.com/office/drawing/2014/main" id="{A6CBD036-C20C-D006-E78E-FEA7666D1C54}"/>
                </a:ext>
              </a:extLst>
            </p:cNvPr>
            <p:cNvCxnSpPr>
              <a:cxnSpLocks/>
            </p:cNvCxnSpPr>
            <p:nvPr/>
          </p:nvCxnSpPr>
          <p:spPr>
            <a:xfrm rot="5400000" flipH="1" flipV="1">
              <a:off x="1880649" y="1387138"/>
              <a:ext cx="574418" cy="158036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pic>
          <p:nvPicPr>
            <p:cNvPr id="23" name="Picture 22" descr="A logo of a padlock and key&#10;&#10;Description automatically generated">
              <a:extLst>
                <a:ext uri="{FF2B5EF4-FFF2-40B4-BE49-F238E27FC236}">
                  <a16:creationId xmlns:a16="http://schemas.microsoft.com/office/drawing/2014/main" id="{2038A9FF-224D-54F6-2B5E-192E1391E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995" y="1419493"/>
              <a:ext cx="957318" cy="957318"/>
            </a:xfrm>
            <a:prstGeom prst="rect">
              <a:avLst/>
            </a:prstGeom>
            <a:ln>
              <a:solidFill>
                <a:schemeClr val="accent1">
                  <a:lumMod val="60000"/>
                  <a:lumOff val="40000"/>
                </a:schemeClr>
              </a:solidFill>
            </a:ln>
          </p:spPr>
        </p:pic>
        <p:cxnSp>
          <p:nvCxnSpPr>
            <p:cNvPr id="27" name="Straight Arrow Connector 26">
              <a:extLst>
                <a:ext uri="{FF2B5EF4-FFF2-40B4-BE49-F238E27FC236}">
                  <a16:creationId xmlns:a16="http://schemas.microsoft.com/office/drawing/2014/main" id="{EC4F83CD-7B1C-BD3E-5442-BB16AA2952CA}"/>
                </a:ext>
              </a:extLst>
            </p:cNvPr>
            <p:cNvCxnSpPr>
              <a:cxnSpLocks/>
            </p:cNvCxnSpPr>
            <p:nvPr/>
          </p:nvCxnSpPr>
          <p:spPr>
            <a:xfrm flipV="1">
              <a:off x="4165928" y="1895305"/>
              <a:ext cx="2090067" cy="56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1373F741-B284-1513-173A-84DF265BAE32}"/>
                </a:ext>
              </a:extLst>
            </p:cNvPr>
            <p:cNvCxnSpPr>
              <a:cxnSpLocks/>
            </p:cNvCxnSpPr>
            <p:nvPr/>
          </p:nvCxnSpPr>
          <p:spPr>
            <a:xfrm>
              <a:off x="7213313" y="1861174"/>
              <a:ext cx="2535228" cy="801100"/>
            </a:xfrm>
            <a:prstGeom prst="bentConnector3">
              <a:avLst>
                <a:gd name="adj1" fmla="val 99774"/>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8F9341F-135F-A511-F60E-57D1DDDB9646}"/>
                </a:ext>
              </a:extLst>
            </p:cNvPr>
            <p:cNvSpPr txBox="1"/>
            <p:nvPr/>
          </p:nvSpPr>
          <p:spPr>
            <a:xfrm>
              <a:off x="1679202" y="1457457"/>
              <a:ext cx="15830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Select Institute Identity Provider</a:t>
              </a:r>
            </a:p>
          </p:txBody>
        </p:sp>
        <p:sp>
          <p:nvSpPr>
            <p:cNvPr id="34" name="TextBox 33">
              <a:extLst>
                <a:ext uri="{FF2B5EF4-FFF2-40B4-BE49-F238E27FC236}">
                  <a16:creationId xmlns:a16="http://schemas.microsoft.com/office/drawing/2014/main" id="{6A4CE65C-E622-DB96-93C4-0A53AA275D7D}"/>
                </a:ext>
              </a:extLst>
            </p:cNvPr>
            <p:cNvSpPr txBox="1"/>
            <p:nvPr/>
          </p:nvSpPr>
          <p:spPr>
            <a:xfrm>
              <a:off x="4560815" y="1457456"/>
              <a:ext cx="11561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Use Single Sign On to Login</a:t>
              </a:r>
            </a:p>
          </p:txBody>
        </p:sp>
        <p:sp>
          <p:nvSpPr>
            <p:cNvPr id="35" name="TextBox 34">
              <a:extLst>
                <a:ext uri="{FF2B5EF4-FFF2-40B4-BE49-F238E27FC236}">
                  <a16:creationId xmlns:a16="http://schemas.microsoft.com/office/drawing/2014/main" id="{80152E5A-CD56-C10C-A2D5-F6F869C60C8A}"/>
                </a:ext>
              </a:extLst>
            </p:cNvPr>
            <p:cNvSpPr txBox="1"/>
            <p:nvPr/>
          </p:nvSpPr>
          <p:spPr>
            <a:xfrm>
              <a:off x="7834367" y="1446722"/>
              <a:ext cx="13751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Authenticated &amp; Allowed Access</a:t>
              </a:r>
            </a:p>
          </p:txBody>
        </p:sp>
        <p:sp>
          <p:nvSpPr>
            <p:cNvPr id="38" name="TextBox 37">
              <a:extLst>
                <a:ext uri="{FF2B5EF4-FFF2-40B4-BE49-F238E27FC236}">
                  <a16:creationId xmlns:a16="http://schemas.microsoft.com/office/drawing/2014/main" id="{5656E1CF-A56E-3387-C411-9EDC5EA16461}"/>
                </a:ext>
              </a:extLst>
            </p:cNvPr>
            <p:cNvSpPr txBox="1"/>
            <p:nvPr/>
          </p:nvSpPr>
          <p:spPr>
            <a:xfrm>
              <a:off x="663894" y="3645628"/>
              <a:ext cx="140887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Univ/CFTI/R&amp;D Inst</a:t>
              </a:r>
            </a:p>
          </p:txBody>
        </p:sp>
        <p:sp>
          <p:nvSpPr>
            <p:cNvPr id="39" name="TextBox 38">
              <a:extLst>
                <a:ext uri="{FF2B5EF4-FFF2-40B4-BE49-F238E27FC236}">
                  <a16:creationId xmlns:a16="http://schemas.microsoft.com/office/drawing/2014/main" id="{A8906A29-0381-D686-D3FF-D2182A0CF1AF}"/>
                </a:ext>
              </a:extLst>
            </p:cNvPr>
            <p:cNvSpPr txBox="1"/>
            <p:nvPr/>
          </p:nvSpPr>
          <p:spPr>
            <a:xfrm>
              <a:off x="1082844" y="5610082"/>
              <a:ext cx="9899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Colleges</a:t>
              </a:r>
            </a:p>
          </p:txBody>
        </p:sp>
        <p:pic>
          <p:nvPicPr>
            <p:cNvPr id="41" name="Picture 40" descr="A logo of a padlock and key&#10;&#10;Description automatically generated">
              <a:extLst>
                <a:ext uri="{FF2B5EF4-FFF2-40B4-BE49-F238E27FC236}">
                  <a16:creationId xmlns:a16="http://schemas.microsoft.com/office/drawing/2014/main" id="{FCE231D4-AFFD-F241-5FA4-F563E2528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018" y="4447500"/>
              <a:ext cx="957318" cy="957318"/>
            </a:xfrm>
            <a:prstGeom prst="rect">
              <a:avLst/>
            </a:prstGeom>
            <a:ln>
              <a:solidFill>
                <a:schemeClr val="accent1">
                  <a:lumMod val="60000"/>
                  <a:lumOff val="40000"/>
                </a:schemeClr>
              </a:solidFill>
            </a:ln>
          </p:spPr>
        </p:pic>
        <p:cxnSp>
          <p:nvCxnSpPr>
            <p:cNvPr id="42" name="Straight Arrow Connector 41">
              <a:extLst>
                <a:ext uri="{FF2B5EF4-FFF2-40B4-BE49-F238E27FC236}">
                  <a16:creationId xmlns:a16="http://schemas.microsoft.com/office/drawing/2014/main" id="{46A7AE31-4267-0C4E-BE20-18C97D9DC0F7}"/>
                </a:ext>
              </a:extLst>
            </p:cNvPr>
            <p:cNvCxnSpPr>
              <a:cxnSpLocks/>
              <a:stCxn id="52" idx="3"/>
            </p:cNvCxnSpPr>
            <p:nvPr/>
          </p:nvCxnSpPr>
          <p:spPr>
            <a:xfrm>
              <a:off x="5133463" y="4913941"/>
              <a:ext cx="1462555" cy="93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7443E26A-6085-038F-78BE-5685ADF17580}"/>
                </a:ext>
              </a:extLst>
            </p:cNvPr>
            <p:cNvCxnSpPr>
              <a:cxnSpLocks/>
              <a:endCxn id="6" idx="2"/>
            </p:cNvCxnSpPr>
            <p:nvPr/>
          </p:nvCxnSpPr>
          <p:spPr>
            <a:xfrm flipV="1">
              <a:off x="7553336" y="4139548"/>
              <a:ext cx="2307295" cy="74963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C64553AC-FD2F-D75B-A497-A5BB368B55D6}"/>
                </a:ext>
              </a:extLst>
            </p:cNvPr>
            <p:cNvSpPr txBox="1"/>
            <p:nvPr/>
          </p:nvSpPr>
          <p:spPr>
            <a:xfrm>
              <a:off x="5277726" y="4415437"/>
              <a:ext cx="12417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ONOS Single Sign On to Login</a:t>
              </a:r>
            </a:p>
          </p:txBody>
        </p:sp>
        <p:sp>
          <p:nvSpPr>
            <p:cNvPr id="45" name="TextBox 44">
              <a:extLst>
                <a:ext uri="{FF2B5EF4-FFF2-40B4-BE49-F238E27FC236}">
                  <a16:creationId xmlns:a16="http://schemas.microsoft.com/office/drawing/2014/main" id="{49E68524-4D5F-93BE-4147-7CA609BE511F}"/>
                </a:ext>
              </a:extLst>
            </p:cNvPr>
            <p:cNvSpPr txBox="1"/>
            <p:nvPr/>
          </p:nvSpPr>
          <p:spPr>
            <a:xfrm>
              <a:off x="8174390" y="4474729"/>
              <a:ext cx="13751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Authenticated &amp; Allowed Access</a:t>
              </a:r>
            </a:p>
          </p:txBody>
        </p:sp>
        <p:grpSp>
          <p:nvGrpSpPr>
            <p:cNvPr id="53" name="Group 52">
              <a:extLst>
                <a:ext uri="{FF2B5EF4-FFF2-40B4-BE49-F238E27FC236}">
                  <a16:creationId xmlns:a16="http://schemas.microsoft.com/office/drawing/2014/main" id="{9EE02E3C-30E2-511D-91DF-DB3533041FEC}"/>
                </a:ext>
              </a:extLst>
            </p:cNvPr>
            <p:cNvGrpSpPr/>
            <p:nvPr/>
          </p:nvGrpSpPr>
          <p:grpSpPr>
            <a:xfrm>
              <a:off x="3959352" y="4297680"/>
              <a:ext cx="1174111" cy="1232521"/>
              <a:chOff x="3959352" y="4617720"/>
              <a:chExt cx="1174111" cy="1232521"/>
            </a:xfrm>
          </p:grpSpPr>
          <p:grpSp>
            <p:nvGrpSpPr>
              <p:cNvPr id="51" name="Group 50">
                <a:extLst>
                  <a:ext uri="{FF2B5EF4-FFF2-40B4-BE49-F238E27FC236}">
                    <a16:creationId xmlns:a16="http://schemas.microsoft.com/office/drawing/2014/main" id="{DE8F0A4A-51AA-A9DB-72E6-349CFE702C80}"/>
                  </a:ext>
                </a:extLst>
              </p:cNvPr>
              <p:cNvGrpSpPr/>
              <p:nvPr/>
            </p:nvGrpSpPr>
            <p:grpSpPr>
              <a:xfrm>
                <a:off x="4103615" y="4682846"/>
                <a:ext cx="914401" cy="1002393"/>
                <a:chOff x="4103615" y="4682846"/>
                <a:chExt cx="914401" cy="1002393"/>
              </a:xfrm>
            </p:grpSpPr>
            <p:pic>
              <p:nvPicPr>
                <p:cNvPr id="49" name="Graphic 48" descr="Cloud with solid fill">
                  <a:extLst>
                    <a:ext uri="{FF2B5EF4-FFF2-40B4-BE49-F238E27FC236}">
                      <a16:creationId xmlns:a16="http://schemas.microsoft.com/office/drawing/2014/main" id="{ED1EC48E-CD9C-7263-98D6-EC1DC47A1B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03615" y="4682846"/>
                  <a:ext cx="914400" cy="914400"/>
                </a:xfrm>
                <a:prstGeom prst="rect">
                  <a:avLst/>
                </a:prstGeom>
              </p:spPr>
            </p:pic>
            <p:sp>
              <p:nvSpPr>
                <p:cNvPr id="50" name="TextBox 49">
                  <a:extLst>
                    <a:ext uri="{FF2B5EF4-FFF2-40B4-BE49-F238E27FC236}">
                      <a16:creationId xmlns:a16="http://schemas.microsoft.com/office/drawing/2014/main" id="{26C02A5F-6F5E-F738-1211-013ECE83D996}"/>
                    </a:ext>
                  </a:extLst>
                </p:cNvPr>
                <p:cNvSpPr txBox="1"/>
                <p:nvPr/>
              </p:nvSpPr>
              <p:spPr>
                <a:xfrm>
                  <a:off x="4103616" y="5423629"/>
                  <a:ext cx="914400" cy="261610"/>
                </a:xfrm>
                <a:prstGeom prst="rect">
                  <a:avLst/>
                </a:prstGeom>
                <a:solidFill>
                  <a:schemeClr val="accent5">
                    <a:lumMod val="20000"/>
                    <a:lumOff val="80000"/>
                  </a:schemeClr>
                </a:solidFill>
                <a:ln>
                  <a:solidFill>
                    <a:schemeClr val="tx2">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ONOS IDP</a:t>
                  </a:r>
                </a:p>
              </p:txBody>
            </p:sp>
          </p:grpSp>
          <p:sp>
            <p:nvSpPr>
              <p:cNvPr id="52" name="Rectangle: Rounded Corners 51">
                <a:extLst>
                  <a:ext uri="{FF2B5EF4-FFF2-40B4-BE49-F238E27FC236}">
                    <a16:creationId xmlns:a16="http://schemas.microsoft.com/office/drawing/2014/main" id="{49291F3A-95F1-4F79-AA7B-420A1EAFCF06}"/>
                  </a:ext>
                </a:extLst>
              </p:cNvPr>
              <p:cNvSpPr/>
              <p:nvPr/>
            </p:nvSpPr>
            <p:spPr>
              <a:xfrm>
                <a:off x="3959352" y="4617720"/>
                <a:ext cx="1174111" cy="123252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54" name="Straight Arrow Connector 53">
              <a:extLst>
                <a:ext uri="{FF2B5EF4-FFF2-40B4-BE49-F238E27FC236}">
                  <a16:creationId xmlns:a16="http://schemas.microsoft.com/office/drawing/2014/main" id="{AB882DE7-DD04-20A5-512D-806D8E65B9F7}"/>
                </a:ext>
              </a:extLst>
            </p:cNvPr>
            <p:cNvCxnSpPr>
              <a:cxnSpLocks/>
            </p:cNvCxnSpPr>
            <p:nvPr/>
          </p:nvCxnSpPr>
          <p:spPr>
            <a:xfrm>
              <a:off x="1892808" y="4934712"/>
              <a:ext cx="206654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Connector: Elbow 55">
              <a:extLst>
                <a:ext uri="{FF2B5EF4-FFF2-40B4-BE49-F238E27FC236}">
                  <a16:creationId xmlns:a16="http://schemas.microsoft.com/office/drawing/2014/main" id="{B8E534B9-0567-8D88-F4CF-95FC15C5167F}"/>
                </a:ext>
              </a:extLst>
            </p:cNvPr>
            <p:cNvCxnSpPr>
              <a:cxnSpLocks/>
            </p:cNvCxnSpPr>
            <p:nvPr/>
          </p:nvCxnSpPr>
          <p:spPr>
            <a:xfrm>
              <a:off x="987602" y="5578555"/>
              <a:ext cx="1322029" cy="692908"/>
            </a:xfrm>
            <a:prstGeom prst="bentConnector3">
              <a:avLst>
                <a:gd name="adj1" fmla="val 892"/>
              </a:avLst>
            </a:prstGeom>
            <a:ln>
              <a:tailEnd type="triangle"/>
            </a:ln>
          </p:spPr>
          <p:style>
            <a:lnRef idx="2">
              <a:schemeClr val="accent1"/>
            </a:lnRef>
            <a:fillRef idx="0">
              <a:schemeClr val="accent1"/>
            </a:fillRef>
            <a:effectRef idx="1">
              <a:schemeClr val="accent1"/>
            </a:effectRef>
            <a:fontRef idx="minor">
              <a:schemeClr val="tx1"/>
            </a:fontRef>
          </p:style>
        </p:cxnSp>
        <p:pic>
          <p:nvPicPr>
            <p:cNvPr id="65" name="Picture 64" descr="A computer with a person and a gear&#10;&#10;Description automatically generated">
              <a:extLst>
                <a:ext uri="{FF2B5EF4-FFF2-40B4-BE49-F238E27FC236}">
                  <a16:creationId xmlns:a16="http://schemas.microsoft.com/office/drawing/2014/main" id="{B9A2F722-C181-BCBE-C5E7-41F13B559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9631" y="5772930"/>
              <a:ext cx="796535" cy="796535"/>
            </a:xfrm>
            <a:prstGeom prst="rect">
              <a:avLst/>
            </a:prstGeom>
          </p:spPr>
        </p:pic>
        <p:sp>
          <p:nvSpPr>
            <p:cNvPr id="68" name="TextBox 67">
              <a:extLst>
                <a:ext uri="{FF2B5EF4-FFF2-40B4-BE49-F238E27FC236}">
                  <a16:creationId xmlns:a16="http://schemas.microsoft.com/office/drawing/2014/main" id="{EE38E483-2A5F-A448-456E-1AE31AA7E51E}"/>
                </a:ext>
              </a:extLst>
            </p:cNvPr>
            <p:cNvSpPr txBox="1"/>
            <p:nvPr/>
          </p:nvSpPr>
          <p:spPr>
            <a:xfrm>
              <a:off x="2179950" y="5414062"/>
              <a:ext cx="11741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Librarian / Nodal Officer</a:t>
              </a:r>
            </a:p>
          </p:txBody>
        </p:sp>
        <p:cxnSp>
          <p:nvCxnSpPr>
            <p:cNvPr id="69" name="Connector: Elbow 68">
              <a:extLst>
                <a:ext uri="{FF2B5EF4-FFF2-40B4-BE49-F238E27FC236}">
                  <a16:creationId xmlns:a16="http://schemas.microsoft.com/office/drawing/2014/main" id="{41728030-8203-CF7F-EF65-6D767255A914}"/>
                </a:ext>
              </a:extLst>
            </p:cNvPr>
            <p:cNvCxnSpPr>
              <a:cxnSpLocks/>
              <a:endCxn id="52" idx="2"/>
            </p:cNvCxnSpPr>
            <p:nvPr/>
          </p:nvCxnSpPr>
          <p:spPr>
            <a:xfrm flipV="1">
              <a:off x="3063798" y="5530201"/>
              <a:ext cx="1482610" cy="71376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E5545C18-0A91-FB43-E212-F18949DF43B1}"/>
                </a:ext>
              </a:extLst>
            </p:cNvPr>
            <p:cNvSpPr txBox="1"/>
            <p:nvPr/>
          </p:nvSpPr>
          <p:spPr>
            <a:xfrm>
              <a:off x="3903442" y="6251333"/>
              <a:ext cx="11145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Create Login on ONOS IDP</a:t>
              </a:r>
            </a:p>
          </p:txBody>
        </p:sp>
        <p:pic>
          <p:nvPicPr>
            <p:cNvPr id="79" name="Picture 78" descr="A person pointing at a board&#10;&#10;Description automatically generated">
              <a:extLst>
                <a:ext uri="{FF2B5EF4-FFF2-40B4-BE49-F238E27FC236}">
                  <a16:creationId xmlns:a16="http://schemas.microsoft.com/office/drawing/2014/main" id="{A32A64E0-FE4C-51CF-A22C-D2EC74A3E6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174" y="2502509"/>
              <a:ext cx="1070161" cy="1070161"/>
            </a:xfrm>
            <a:prstGeom prst="rect">
              <a:avLst/>
            </a:prstGeom>
          </p:spPr>
        </p:pic>
        <p:pic>
          <p:nvPicPr>
            <p:cNvPr id="80" name="Picture 79" descr="A person pointing at a board&#10;&#10;Description automatically generated">
              <a:extLst>
                <a:ext uri="{FF2B5EF4-FFF2-40B4-BE49-F238E27FC236}">
                  <a16:creationId xmlns:a16="http://schemas.microsoft.com/office/drawing/2014/main" id="{D4934101-FE18-B105-1B29-BC6D1E3DD1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143" y="4447500"/>
              <a:ext cx="1070161" cy="1070161"/>
            </a:xfrm>
            <a:prstGeom prst="rect">
              <a:avLst/>
            </a:prstGeom>
          </p:spPr>
        </p:pic>
        <p:grpSp>
          <p:nvGrpSpPr>
            <p:cNvPr id="87" name="Group 86">
              <a:extLst>
                <a:ext uri="{FF2B5EF4-FFF2-40B4-BE49-F238E27FC236}">
                  <a16:creationId xmlns:a16="http://schemas.microsoft.com/office/drawing/2014/main" id="{96688FA4-3B95-894C-9EF4-E58CF034D034}"/>
                </a:ext>
              </a:extLst>
            </p:cNvPr>
            <p:cNvGrpSpPr/>
            <p:nvPr/>
          </p:nvGrpSpPr>
          <p:grpSpPr>
            <a:xfrm>
              <a:off x="2958041" y="1354366"/>
              <a:ext cx="1098110" cy="1168968"/>
              <a:chOff x="2958041" y="1354366"/>
              <a:chExt cx="1098110" cy="1168968"/>
            </a:xfrm>
          </p:grpSpPr>
          <p:pic>
            <p:nvPicPr>
              <p:cNvPr id="85" name="Picture 84" descr="A building with a flag and a graduation cap&#10;&#10;Description automatically generated">
                <a:extLst>
                  <a:ext uri="{FF2B5EF4-FFF2-40B4-BE49-F238E27FC236}">
                    <a16:creationId xmlns:a16="http://schemas.microsoft.com/office/drawing/2014/main" id="{802768C4-C1E2-31D0-641E-D127B22AD8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442" y="1354366"/>
                <a:ext cx="1073709" cy="966662"/>
              </a:xfrm>
              <a:prstGeom prst="rect">
                <a:avLst/>
              </a:prstGeom>
            </p:spPr>
          </p:pic>
          <p:sp>
            <p:nvSpPr>
              <p:cNvPr id="86" name="TextBox 85">
                <a:extLst>
                  <a:ext uri="{FF2B5EF4-FFF2-40B4-BE49-F238E27FC236}">
                    <a16:creationId xmlns:a16="http://schemas.microsoft.com/office/drawing/2014/main" id="{7A88452B-20EA-6087-BB9E-8EC2B04816A9}"/>
                  </a:ext>
                </a:extLst>
              </p:cNvPr>
              <p:cNvSpPr txBox="1"/>
              <p:nvPr/>
            </p:nvSpPr>
            <p:spPr>
              <a:xfrm>
                <a:off x="2958041" y="2261724"/>
                <a:ext cx="109811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Institute IDP</a:t>
                </a:r>
              </a:p>
            </p:txBody>
          </p:sp>
        </p:grpSp>
      </p:grpSp>
      <p:sp>
        <p:nvSpPr>
          <p:cNvPr id="89" name="Title 3">
            <a:extLst>
              <a:ext uri="{FF2B5EF4-FFF2-40B4-BE49-F238E27FC236}">
                <a16:creationId xmlns:a16="http://schemas.microsoft.com/office/drawing/2014/main" id="{83D656D9-8EC0-FD34-F431-7329188250EE}"/>
              </a:ext>
            </a:extLst>
          </p:cNvPr>
          <p:cNvSpPr>
            <a:spLocks noGrp="1"/>
          </p:cNvSpPr>
          <p:nvPr>
            <p:ph type="title"/>
          </p:nvPr>
        </p:nvSpPr>
        <p:spPr>
          <a:xfrm>
            <a:off x="838200" y="218756"/>
            <a:ext cx="10515600" cy="702176"/>
          </a:xfrm>
        </p:spPr>
        <p:txBody>
          <a:bodyPr/>
          <a:lstStyle/>
          <a:p>
            <a:r>
              <a:rPr lang="en-US" dirty="0"/>
              <a:t>Access Methodology in ONOS</a:t>
            </a:r>
          </a:p>
        </p:txBody>
      </p:sp>
    </p:spTree>
    <p:extLst>
      <p:ext uri="{BB962C8B-B14F-4D97-AF65-F5344CB8AC3E}">
        <p14:creationId xmlns:p14="http://schemas.microsoft.com/office/powerpoint/2010/main" val="14403026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88098-DD4C-B1E9-C27D-BFFC338B4C0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12D652B-25C0-C95A-8CB1-ADA68704E9F2}"/>
              </a:ext>
            </a:extLst>
          </p:cNvPr>
          <p:cNvSpPr/>
          <p:nvPr/>
        </p:nvSpPr>
        <p:spPr>
          <a:xfrm>
            <a:off x="0" y="33"/>
            <a:ext cx="12192000" cy="836680"/>
          </a:xfrm>
          <a:prstGeom prst="rect">
            <a:avLst/>
          </a:prstGeom>
          <a:solidFill>
            <a:srgbClr val="003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2" name="Rectangle 1">
            <a:extLst>
              <a:ext uri="{FF2B5EF4-FFF2-40B4-BE49-F238E27FC236}">
                <a16:creationId xmlns:a16="http://schemas.microsoft.com/office/drawing/2014/main" id="{C0164A57-B808-91B9-7995-6B270048B17E}"/>
              </a:ext>
            </a:extLst>
          </p:cNvPr>
          <p:cNvSpPr/>
          <p:nvPr/>
        </p:nvSpPr>
        <p:spPr>
          <a:xfrm>
            <a:off x="380997" y="233707"/>
            <a:ext cx="504727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prstClr val="white"/>
                </a:solidFill>
                <a:effectLst/>
                <a:uLnTx/>
                <a:uFillTx/>
                <a:latin typeface="Aptos" panose="02110004020202020204"/>
                <a:ea typeface="+mn-ea"/>
                <a:cs typeface="Arial"/>
                <a:sym typeface="Arial"/>
              </a:rPr>
              <a:t>Access Model: Universities</a:t>
            </a:r>
            <a:endParaRPr kumimoji="0" lang="en-IN" sz="3200" b="0" i="0" u="none" strike="noStrike" kern="1200" cap="none" spc="0" normalizeH="0" baseline="0" noProof="0" dirty="0">
              <a:ln>
                <a:noFill/>
              </a:ln>
              <a:solidFill>
                <a:prstClr val="black"/>
              </a:solidFill>
              <a:effectLst/>
              <a:uLnTx/>
              <a:uFillTx/>
              <a:latin typeface="Aptos" panose="02110004020202020204"/>
              <a:ea typeface="+mn-ea"/>
              <a:cs typeface="Arial"/>
              <a:sym typeface="Arial"/>
            </a:endParaRPr>
          </a:p>
        </p:txBody>
      </p:sp>
      <p:pic>
        <p:nvPicPr>
          <p:cNvPr id="6" name="Picture 5">
            <a:extLst>
              <a:ext uri="{FF2B5EF4-FFF2-40B4-BE49-F238E27FC236}">
                <a16:creationId xmlns:a16="http://schemas.microsoft.com/office/drawing/2014/main" id="{2FDF9D2E-3ABF-2350-7963-0C3946A44063}"/>
              </a:ext>
            </a:extLst>
          </p:cNvPr>
          <p:cNvPicPr>
            <a:picLocks noChangeAspect="1"/>
          </p:cNvPicPr>
          <p:nvPr/>
        </p:nvPicPr>
        <p:blipFill>
          <a:blip r:embed="rId2"/>
          <a:stretch>
            <a:fillRect/>
          </a:stretch>
        </p:blipFill>
        <p:spPr>
          <a:xfrm>
            <a:off x="0" y="1315617"/>
            <a:ext cx="11577640" cy="4422710"/>
          </a:xfrm>
          <a:prstGeom prst="rect">
            <a:avLst/>
          </a:prstGeom>
        </p:spPr>
      </p:pic>
    </p:spTree>
    <p:extLst>
      <p:ext uri="{BB962C8B-B14F-4D97-AF65-F5344CB8AC3E}">
        <p14:creationId xmlns:p14="http://schemas.microsoft.com/office/powerpoint/2010/main" val="1096982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4E869-596E-DACC-E4C8-E358D90F8B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6200EE-E325-2DBF-425E-D14DCCA156F0}"/>
              </a:ext>
            </a:extLst>
          </p:cNvPr>
          <p:cNvSpPr/>
          <p:nvPr/>
        </p:nvSpPr>
        <p:spPr>
          <a:xfrm>
            <a:off x="0" y="33"/>
            <a:ext cx="12192000" cy="836680"/>
          </a:xfrm>
          <a:prstGeom prst="rect">
            <a:avLst/>
          </a:prstGeom>
          <a:solidFill>
            <a:srgbClr val="003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2" name="Rectangle 1">
            <a:extLst>
              <a:ext uri="{FF2B5EF4-FFF2-40B4-BE49-F238E27FC236}">
                <a16:creationId xmlns:a16="http://schemas.microsoft.com/office/drawing/2014/main" id="{B844F3BC-4E42-8A42-57AF-366675D905FF}"/>
              </a:ext>
            </a:extLst>
          </p:cNvPr>
          <p:cNvSpPr/>
          <p:nvPr/>
        </p:nvSpPr>
        <p:spPr>
          <a:xfrm>
            <a:off x="380997" y="233707"/>
            <a:ext cx="429495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prstClr val="white"/>
                </a:solidFill>
                <a:effectLst/>
                <a:uLnTx/>
                <a:uFillTx/>
                <a:latin typeface="Aptos" panose="02110004020202020204"/>
                <a:ea typeface="+mn-ea"/>
                <a:cs typeface="Arial"/>
                <a:sym typeface="Arial"/>
              </a:rPr>
              <a:t>Access Model:  College</a:t>
            </a:r>
            <a:endParaRPr kumimoji="0" lang="en-IN" sz="3200" b="0" i="0" u="none" strike="noStrike" kern="1200" cap="none" spc="0" normalizeH="0" baseline="0" noProof="0" dirty="0">
              <a:ln>
                <a:noFill/>
              </a:ln>
              <a:solidFill>
                <a:prstClr val="black"/>
              </a:solidFill>
              <a:effectLst/>
              <a:uLnTx/>
              <a:uFillTx/>
              <a:latin typeface="Aptos" panose="02110004020202020204"/>
              <a:ea typeface="+mn-ea"/>
              <a:cs typeface="Arial"/>
              <a:sym typeface="Arial"/>
            </a:endParaRPr>
          </a:p>
        </p:txBody>
      </p:sp>
      <p:pic>
        <p:nvPicPr>
          <p:cNvPr id="6" name="Picture 5">
            <a:extLst>
              <a:ext uri="{FF2B5EF4-FFF2-40B4-BE49-F238E27FC236}">
                <a16:creationId xmlns:a16="http://schemas.microsoft.com/office/drawing/2014/main" id="{704E4AE0-CCEF-594D-3F35-A84B3F5F2007}"/>
              </a:ext>
            </a:extLst>
          </p:cNvPr>
          <p:cNvPicPr>
            <a:picLocks noChangeAspect="1"/>
          </p:cNvPicPr>
          <p:nvPr/>
        </p:nvPicPr>
        <p:blipFill>
          <a:blip r:embed="rId2"/>
          <a:stretch>
            <a:fillRect/>
          </a:stretch>
        </p:blipFill>
        <p:spPr>
          <a:xfrm>
            <a:off x="785812" y="1309687"/>
            <a:ext cx="10620375" cy="4238625"/>
          </a:xfrm>
          <a:prstGeom prst="rect">
            <a:avLst/>
          </a:prstGeom>
        </p:spPr>
      </p:pic>
    </p:spTree>
    <p:extLst>
      <p:ext uri="{BB962C8B-B14F-4D97-AF65-F5344CB8AC3E}">
        <p14:creationId xmlns:p14="http://schemas.microsoft.com/office/powerpoint/2010/main" val="18161617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E5AE-4092-C8A0-7067-CE033BD440A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79475A-4072-558E-AD24-16401D44180B}"/>
              </a:ext>
            </a:extLst>
          </p:cNvPr>
          <p:cNvSpPr txBox="1"/>
          <p:nvPr/>
        </p:nvSpPr>
        <p:spPr>
          <a:xfrm>
            <a:off x="3048778" y="3054539"/>
            <a:ext cx="6097554" cy="830997"/>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75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Aptos" panose="02110004020202020204"/>
                <a:ea typeface="+mn-ea"/>
                <a:cs typeface="Arial"/>
                <a:sym typeface="Arial"/>
              </a:rPr>
              <a:t>ONOS Portal</a:t>
            </a:r>
            <a:endParaRPr kumimoji="0" lang="en-IN" sz="4800" b="0" i="0" u="none" strike="noStrike" kern="1200" cap="none" spc="0" normalizeH="0" baseline="0" noProof="0" dirty="0">
              <a:ln>
                <a:noFill/>
              </a:ln>
              <a:solidFill>
                <a:srgbClr val="002060"/>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103585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B262B-DD5B-1D55-E27E-83C2D81E2CB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430889-ADD5-263C-662C-FD6B329AEFA9}"/>
              </a:ext>
            </a:extLst>
          </p:cNvPr>
          <p:cNvSpPr/>
          <p:nvPr/>
        </p:nvSpPr>
        <p:spPr>
          <a:xfrm>
            <a:off x="158206"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Platform</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F40B0175-5E8C-1A5A-A8C6-254EBE2486BB}"/>
              </a:ext>
            </a:extLst>
          </p:cNvPr>
          <p:cNvSpPr/>
          <p:nvPr/>
        </p:nvSpPr>
        <p:spPr>
          <a:xfrm>
            <a:off x="537065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How to Join</a:t>
            </a:r>
          </a:p>
        </p:txBody>
      </p:sp>
      <p:sp>
        <p:nvSpPr>
          <p:cNvPr id="8" name="Rectangle: Rounded Corners 7">
            <a:extLst>
              <a:ext uri="{FF2B5EF4-FFF2-40B4-BE49-F238E27FC236}">
                <a16:creationId xmlns:a16="http://schemas.microsoft.com/office/drawing/2014/main" id="{442AC987-9F54-13B3-B5C8-0591C923141B}"/>
              </a:ext>
            </a:extLst>
          </p:cNvPr>
          <p:cNvSpPr/>
          <p:nvPr/>
        </p:nvSpPr>
        <p:spPr>
          <a:xfrm>
            <a:off x="1878512"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Member Participation</a:t>
            </a:r>
          </a:p>
        </p:txBody>
      </p:sp>
      <p:sp>
        <p:nvSpPr>
          <p:cNvPr id="10" name="Rectangle: Rounded Corners 9">
            <a:extLst>
              <a:ext uri="{FF2B5EF4-FFF2-40B4-BE49-F238E27FC236}">
                <a16:creationId xmlns:a16="http://schemas.microsoft.com/office/drawing/2014/main" id="{0FF37F9B-3418-D090-E3EE-A163E0683A10}"/>
              </a:ext>
            </a:extLst>
          </p:cNvPr>
          <p:cNvSpPr/>
          <p:nvPr/>
        </p:nvSpPr>
        <p:spPr>
          <a:xfrm>
            <a:off x="3696607"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Publishers</a:t>
            </a:r>
          </a:p>
        </p:txBody>
      </p:sp>
      <p:sp>
        <p:nvSpPr>
          <p:cNvPr id="11" name="Rectangle: Rounded Corners 10">
            <a:extLst>
              <a:ext uri="{FF2B5EF4-FFF2-40B4-BE49-F238E27FC236}">
                <a16:creationId xmlns:a16="http://schemas.microsoft.com/office/drawing/2014/main" id="{B2D465F7-BF64-22CB-C270-51F0AD5883A0}"/>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Journals</a:t>
            </a:r>
          </a:p>
        </p:txBody>
      </p:sp>
      <p:sp>
        <p:nvSpPr>
          <p:cNvPr id="12" name="Rectangle: Rounded Corners 11">
            <a:extLst>
              <a:ext uri="{FF2B5EF4-FFF2-40B4-BE49-F238E27FC236}">
                <a16:creationId xmlns:a16="http://schemas.microsoft.com/office/drawing/2014/main" id="{187B9A68-3D71-FE73-97F8-8A2552281D4E}"/>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User-Guide</a:t>
            </a:r>
          </a:p>
        </p:txBody>
      </p:sp>
      <p:sp>
        <p:nvSpPr>
          <p:cNvPr id="13" name="Rectangle: Rounded Corners 12">
            <a:extLst>
              <a:ext uri="{FF2B5EF4-FFF2-40B4-BE49-F238E27FC236}">
                <a16:creationId xmlns:a16="http://schemas.microsoft.com/office/drawing/2014/main" id="{4DB14AF9-B169-FBE3-4515-D61A74AFC266}"/>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APC</a:t>
            </a:r>
          </a:p>
        </p:txBody>
      </p:sp>
      <p:pic>
        <p:nvPicPr>
          <p:cNvPr id="2" name="Picture 2">
            <a:extLst>
              <a:ext uri="{FF2B5EF4-FFF2-40B4-BE49-F238E27FC236}">
                <a16:creationId xmlns:a16="http://schemas.microsoft.com/office/drawing/2014/main" id="{8DDDFF30-1E70-C397-3B83-85F9187736BF}"/>
              </a:ext>
            </a:extLst>
          </p:cNvPr>
          <p:cNvPicPr/>
          <p:nvPr/>
        </p:nvPicPr>
        <p:blipFill>
          <a:blip r:embed="rId3"/>
          <a:stretch/>
        </p:blipFill>
        <p:spPr>
          <a:xfrm>
            <a:off x="10207690" y="5996847"/>
            <a:ext cx="1780864" cy="792480"/>
          </a:xfrm>
          <a:prstGeom prst="rect">
            <a:avLst/>
          </a:prstGeom>
          <a:ln w="0">
            <a:noFill/>
          </a:ln>
        </p:spPr>
      </p:pic>
      <p:pic>
        <p:nvPicPr>
          <p:cNvPr id="4" name="Google Shape;238;p9" descr="A screenshot of a website&#10;&#10;AI-generated content may be incorrect.">
            <a:extLst>
              <a:ext uri="{FF2B5EF4-FFF2-40B4-BE49-F238E27FC236}">
                <a16:creationId xmlns:a16="http://schemas.microsoft.com/office/drawing/2014/main" id="{2E5CDE7F-D4B2-A5F3-0B71-75B9E8CE7C10}"/>
              </a:ext>
            </a:extLst>
          </p:cNvPr>
          <p:cNvPicPr preferRelativeResize="0">
            <a:picLocks/>
          </p:cNvPicPr>
          <p:nvPr/>
        </p:nvPicPr>
        <p:blipFill rotWithShape="1">
          <a:blip r:embed="rId4">
            <a:alphaModFix/>
          </a:blip>
          <a:srcRect/>
          <a:stretch/>
        </p:blipFill>
        <p:spPr>
          <a:xfrm>
            <a:off x="5313861" y="1090628"/>
            <a:ext cx="6792533" cy="4916834"/>
          </a:xfrm>
          <a:prstGeom prst="rect">
            <a:avLst/>
          </a:prstGeom>
          <a:noFill/>
          <a:ln>
            <a:noFill/>
          </a:ln>
        </p:spPr>
      </p:pic>
      <p:sp>
        <p:nvSpPr>
          <p:cNvPr id="5" name="Google Shape;239;p9">
            <a:extLst>
              <a:ext uri="{FF2B5EF4-FFF2-40B4-BE49-F238E27FC236}">
                <a16:creationId xmlns:a16="http://schemas.microsoft.com/office/drawing/2014/main" id="{B534F3C3-1E23-A0CA-862E-75C2ED9312AA}"/>
              </a:ext>
            </a:extLst>
          </p:cNvPr>
          <p:cNvSpPr txBox="1"/>
          <p:nvPr/>
        </p:nvSpPr>
        <p:spPr>
          <a:xfrm>
            <a:off x="203446" y="1250302"/>
            <a:ext cx="5167204" cy="5607698"/>
          </a:xfrm>
          <a:prstGeom prst="rect">
            <a:avLst/>
          </a:prstGeom>
          <a:noFill/>
          <a:ln>
            <a:noFill/>
          </a:ln>
        </p:spPr>
        <p:txBody>
          <a:bodyPr spcFirstLastPara="1" wrap="square" lIns="91425" tIns="45700" rIns="91425" bIns="45700" anchor="ctr" anchorCtr="0">
            <a:normAutofit/>
          </a:bodyPr>
          <a:lstStyle/>
          <a:p>
            <a:pPr marL="285750" marR="0" lvl="0" indent="-228600" algn="l" defTabSz="914400" rtl="0" eaLnBrk="1" fontAlgn="auto" latinLnBrk="0" hangingPunct="1">
              <a:lnSpc>
                <a:spcPct val="100000"/>
              </a:lnSpc>
              <a:spcBef>
                <a:spcPts val="0"/>
              </a:spcBef>
              <a:spcAft>
                <a:spcPts val="0"/>
              </a:spcAft>
              <a:buClr>
                <a:prstClr val="black"/>
              </a:buClr>
              <a:buSzPts val="20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Integrated ONOS portal for Users &amp; Administrators</a:t>
            </a:r>
            <a:endParaRPr kumimoji="0" sz="2400" b="0" i="0" u="none" strike="noStrike" kern="1200" cap="none" spc="0" normalizeH="0" baseline="0" noProof="0" dirty="0">
              <a:ln>
                <a:noFill/>
              </a:ln>
              <a:solidFill>
                <a:prstClr val="black"/>
              </a:solidFill>
              <a:effectLst/>
              <a:uLnTx/>
              <a:uFillTx/>
              <a:latin typeface="Aptos" panose="02110004020202020204"/>
              <a:ea typeface="+mn-ea"/>
              <a:cs typeface="Arial"/>
              <a:sym typeface="Arial"/>
            </a:endParaRPr>
          </a:p>
          <a:p>
            <a:pPr marL="285750" marR="0" lvl="0" indent="-228600" algn="l" defTabSz="914400" rtl="0" eaLnBrk="1" fontAlgn="auto" latinLnBrk="0" hangingPunct="1">
              <a:lnSpc>
                <a:spcPct val="100000"/>
              </a:lnSpc>
              <a:spcBef>
                <a:spcPts val="600"/>
              </a:spcBef>
              <a:spcAft>
                <a:spcPts val="0"/>
              </a:spcAft>
              <a:buClr>
                <a:prstClr val="black"/>
              </a:buClr>
              <a:buSzPts val="20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List of Institutions Registered &amp; Dashboard</a:t>
            </a:r>
            <a:endParaRPr kumimoji="0" sz="2400" b="0" i="0" u="none" strike="noStrike" kern="1200" cap="none" spc="0" normalizeH="0" baseline="0" noProof="0" dirty="0">
              <a:ln>
                <a:noFill/>
              </a:ln>
              <a:solidFill>
                <a:prstClr val="black"/>
              </a:solidFill>
              <a:effectLst/>
              <a:uLnTx/>
              <a:uFillTx/>
              <a:latin typeface="Aptos" panose="02110004020202020204"/>
              <a:ea typeface="+mn-ea"/>
              <a:cs typeface="Arial"/>
              <a:sym typeface="Arial"/>
            </a:endParaRPr>
          </a:p>
          <a:p>
            <a:pPr marL="285750" marR="0" lvl="0" indent="-228600" algn="l" defTabSz="914400" rtl="0" eaLnBrk="1" fontAlgn="auto" latinLnBrk="0" hangingPunct="1">
              <a:lnSpc>
                <a:spcPct val="100000"/>
              </a:lnSpc>
              <a:spcBef>
                <a:spcPts val="600"/>
              </a:spcBef>
              <a:spcAft>
                <a:spcPts val="0"/>
              </a:spcAft>
              <a:buClr>
                <a:prstClr val="black"/>
              </a:buClr>
              <a:buSzPts val="20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Publishers List subscribed under ONOS with number of journals</a:t>
            </a:r>
            <a:endParaRPr kumimoji="0" sz="2400" b="0" i="0" u="none" strike="noStrike" kern="1200" cap="none" spc="0" normalizeH="0" baseline="0" noProof="0" dirty="0">
              <a:ln>
                <a:noFill/>
              </a:ln>
              <a:solidFill>
                <a:prstClr val="black"/>
              </a:solidFill>
              <a:effectLst/>
              <a:uLnTx/>
              <a:uFillTx/>
              <a:latin typeface="Aptos" panose="02110004020202020204"/>
              <a:ea typeface="+mn-ea"/>
              <a:cs typeface="Arial"/>
              <a:sym typeface="Arial"/>
            </a:endParaRPr>
          </a:p>
          <a:p>
            <a:pPr marL="285750" marR="0" lvl="0" indent="-228600" algn="l" defTabSz="914400" rtl="0" eaLnBrk="1" fontAlgn="auto" latinLnBrk="0" hangingPunct="1">
              <a:lnSpc>
                <a:spcPct val="100000"/>
              </a:lnSpc>
              <a:spcBef>
                <a:spcPts val="600"/>
              </a:spcBef>
              <a:spcAft>
                <a:spcPts val="0"/>
              </a:spcAft>
              <a:buClr>
                <a:prstClr val="black"/>
              </a:buClr>
              <a:buSzPts val="20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Registration for Institute &amp; Users</a:t>
            </a:r>
            <a:endParaRPr kumimoji="0" sz="2400" b="0" i="0" u="none" strike="noStrike" kern="1200" cap="none" spc="0" normalizeH="0" baseline="0" noProof="0" dirty="0">
              <a:ln>
                <a:noFill/>
              </a:ln>
              <a:solidFill>
                <a:prstClr val="black"/>
              </a:solidFill>
              <a:effectLst/>
              <a:uLnTx/>
              <a:uFillTx/>
              <a:latin typeface="Aptos" panose="02110004020202020204"/>
              <a:ea typeface="+mn-ea"/>
              <a:cs typeface="Arial"/>
              <a:sym typeface="Arial"/>
            </a:endParaRPr>
          </a:p>
          <a:p>
            <a:pPr marL="285750" marR="0" lvl="0" indent="-228600" algn="l" defTabSz="914400" rtl="0" eaLnBrk="1" fontAlgn="auto" latinLnBrk="0" hangingPunct="1">
              <a:lnSpc>
                <a:spcPct val="100000"/>
              </a:lnSpc>
              <a:spcBef>
                <a:spcPts val="600"/>
              </a:spcBef>
              <a:spcAft>
                <a:spcPts val="0"/>
              </a:spcAft>
              <a:buClr>
                <a:prstClr val="black"/>
              </a:buClr>
              <a:buSzPts val="20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Help manual for portal &amp; access to e-Resources by Publishers</a:t>
            </a: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285750" marR="0" lvl="0" indent="-101600" algn="l" defTabSz="914400" rtl="0" eaLnBrk="1" fontAlgn="auto" latinLnBrk="0" hangingPunct="1">
              <a:lnSpc>
                <a:spcPct val="90000"/>
              </a:lnSpc>
              <a:spcBef>
                <a:spcPts val="600"/>
              </a:spcBef>
              <a:spcAft>
                <a:spcPts val="0"/>
              </a:spcAft>
              <a:buClr>
                <a:prstClr val="black"/>
              </a:buClr>
              <a:buSzPts val="2000"/>
              <a:buFont typeface="Arial"/>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332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93798-122B-52F7-613D-FED2EB4F20CD}"/>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F01C241-B6C6-E84E-81DE-8FCE18C1DF88}"/>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Platform</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39D3E1E-90E5-2408-C3D1-BABCC8023B8C}"/>
              </a:ext>
            </a:extLst>
          </p:cNvPr>
          <p:cNvSpPr/>
          <p:nvPr/>
        </p:nvSpPr>
        <p:spPr>
          <a:xfrm>
            <a:off x="537065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How to Join</a:t>
            </a:r>
          </a:p>
        </p:txBody>
      </p:sp>
      <p:sp>
        <p:nvSpPr>
          <p:cNvPr id="8" name="Rectangle: Rounded Corners 7">
            <a:extLst>
              <a:ext uri="{FF2B5EF4-FFF2-40B4-BE49-F238E27FC236}">
                <a16:creationId xmlns:a16="http://schemas.microsoft.com/office/drawing/2014/main" id="{48B33FA7-88D9-3578-0974-15687E590B6E}"/>
              </a:ext>
            </a:extLst>
          </p:cNvPr>
          <p:cNvSpPr/>
          <p:nvPr/>
        </p:nvSpPr>
        <p:spPr>
          <a:xfrm>
            <a:off x="1878512" y="213090"/>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Member Participation</a:t>
            </a:r>
          </a:p>
        </p:txBody>
      </p:sp>
      <p:sp>
        <p:nvSpPr>
          <p:cNvPr id="10" name="Rectangle: Rounded Corners 9">
            <a:extLst>
              <a:ext uri="{FF2B5EF4-FFF2-40B4-BE49-F238E27FC236}">
                <a16:creationId xmlns:a16="http://schemas.microsoft.com/office/drawing/2014/main" id="{0B27B252-B477-D239-ECE3-633E51ED5216}"/>
              </a:ext>
            </a:extLst>
          </p:cNvPr>
          <p:cNvSpPr/>
          <p:nvPr/>
        </p:nvSpPr>
        <p:spPr>
          <a:xfrm>
            <a:off x="3696607"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Publishers</a:t>
            </a:r>
          </a:p>
        </p:txBody>
      </p:sp>
      <p:sp>
        <p:nvSpPr>
          <p:cNvPr id="11" name="Rectangle: Rounded Corners 10">
            <a:extLst>
              <a:ext uri="{FF2B5EF4-FFF2-40B4-BE49-F238E27FC236}">
                <a16:creationId xmlns:a16="http://schemas.microsoft.com/office/drawing/2014/main" id="{1EC9580F-299E-BC4C-E3EB-D219699CE54A}"/>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Journals</a:t>
            </a:r>
          </a:p>
        </p:txBody>
      </p:sp>
      <p:sp>
        <p:nvSpPr>
          <p:cNvPr id="12" name="Rectangle: Rounded Corners 11">
            <a:extLst>
              <a:ext uri="{FF2B5EF4-FFF2-40B4-BE49-F238E27FC236}">
                <a16:creationId xmlns:a16="http://schemas.microsoft.com/office/drawing/2014/main" id="{6BCD5EE1-EBB1-5959-800B-55DF3EEFB46B}"/>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User-Guide</a:t>
            </a:r>
          </a:p>
        </p:txBody>
      </p:sp>
      <p:sp>
        <p:nvSpPr>
          <p:cNvPr id="13" name="Rectangle: Rounded Corners 12">
            <a:extLst>
              <a:ext uri="{FF2B5EF4-FFF2-40B4-BE49-F238E27FC236}">
                <a16:creationId xmlns:a16="http://schemas.microsoft.com/office/drawing/2014/main" id="{9EB1015E-9939-E7A0-6B2D-74BD96506C81}"/>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APC</a:t>
            </a:r>
          </a:p>
        </p:txBody>
      </p:sp>
      <p:pic>
        <p:nvPicPr>
          <p:cNvPr id="2" name="Picture 2">
            <a:extLst>
              <a:ext uri="{FF2B5EF4-FFF2-40B4-BE49-F238E27FC236}">
                <a16:creationId xmlns:a16="http://schemas.microsoft.com/office/drawing/2014/main" id="{76A6F071-070B-B1EC-FBDD-950F2292CCAD}"/>
              </a:ext>
            </a:extLst>
          </p:cNvPr>
          <p:cNvPicPr/>
          <p:nvPr/>
        </p:nvPicPr>
        <p:blipFill>
          <a:blip r:embed="rId3"/>
          <a:stretch/>
        </p:blipFill>
        <p:spPr>
          <a:xfrm>
            <a:off x="10207690" y="5996847"/>
            <a:ext cx="1780864" cy="792480"/>
          </a:xfrm>
          <a:prstGeom prst="rect">
            <a:avLst/>
          </a:prstGeom>
          <a:ln w="0">
            <a:noFill/>
          </a:ln>
        </p:spPr>
      </p:pic>
      <p:pic>
        <p:nvPicPr>
          <p:cNvPr id="9" name="Picture 8">
            <a:extLst>
              <a:ext uri="{FF2B5EF4-FFF2-40B4-BE49-F238E27FC236}">
                <a16:creationId xmlns:a16="http://schemas.microsoft.com/office/drawing/2014/main" id="{D4ED86B6-50F7-CBE8-8A2E-3072C70A3A51}"/>
              </a:ext>
            </a:extLst>
          </p:cNvPr>
          <p:cNvPicPr>
            <a:picLocks noChangeAspect="1"/>
          </p:cNvPicPr>
          <p:nvPr/>
        </p:nvPicPr>
        <p:blipFill>
          <a:blip r:embed="rId4"/>
          <a:stretch>
            <a:fillRect/>
          </a:stretch>
        </p:blipFill>
        <p:spPr>
          <a:xfrm>
            <a:off x="126455" y="994955"/>
            <a:ext cx="12065545" cy="5688315"/>
          </a:xfrm>
          <a:prstGeom prst="rect">
            <a:avLst/>
          </a:prstGeom>
        </p:spPr>
      </p:pic>
      <p:pic>
        <p:nvPicPr>
          <p:cNvPr id="14" name="Picture 13">
            <a:extLst>
              <a:ext uri="{FF2B5EF4-FFF2-40B4-BE49-F238E27FC236}">
                <a16:creationId xmlns:a16="http://schemas.microsoft.com/office/drawing/2014/main" id="{8B0F53A0-3093-0874-D354-822B07093D82}"/>
              </a:ext>
            </a:extLst>
          </p:cNvPr>
          <p:cNvPicPr>
            <a:picLocks noChangeAspect="1"/>
          </p:cNvPicPr>
          <p:nvPr/>
        </p:nvPicPr>
        <p:blipFill>
          <a:blip r:embed="rId5"/>
          <a:stretch>
            <a:fillRect/>
          </a:stretch>
        </p:blipFill>
        <p:spPr>
          <a:xfrm>
            <a:off x="126455" y="1163768"/>
            <a:ext cx="11939090" cy="4954377"/>
          </a:xfrm>
          <a:prstGeom prst="rect">
            <a:avLst/>
          </a:prstGeom>
        </p:spPr>
      </p:pic>
    </p:spTree>
    <p:extLst>
      <p:ext uri="{BB962C8B-B14F-4D97-AF65-F5344CB8AC3E}">
        <p14:creationId xmlns:p14="http://schemas.microsoft.com/office/powerpoint/2010/main" val="32512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D2D46-F1F2-777E-C20E-E201061E6457}"/>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7694EE6-1CEE-2670-C92D-A0DD84A65214}"/>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Platform</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C1B75C8-0FB9-AC41-8B69-A0AEF9CB9593}"/>
              </a:ext>
            </a:extLst>
          </p:cNvPr>
          <p:cNvSpPr/>
          <p:nvPr/>
        </p:nvSpPr>
        <p:spPr>
          <a:xfrm>
            <a:off x="537065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How to Join</a:t>
            </a:r>
          </a:p>
        </p:txBody>
      </p:sp>
      <p:sp>
        <p:nvSpPr>
          <p:cNvPr id="8" name="Rectangle: Rounded Corners 7">
            <a:extLst>
              <a:ext uri="{FF2B5EF4-FFF2-40B4-BE49-F238E27FC236}">
                <a16:creationId xmlns:a16="http://schemas.microsoft.com/office/drawing/2014/main" id="{B43D9547-EE9A-652D-0715-3408ACA99EC0}"/>
              </a:ext>
            </a:extLst>
          </p:cNvPr>
          <p:cNvSpPr/>
          <p:nvPr/>
        </p:nvSpPr>
        <p:spPr>
          <a:xfrm>
            <a:off x="1878512" y="213090"/>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Member Participation</a:t>
            </a:r>
          </a:p>
        </p:txBody>
      </p:sp>
      <p:sp>
        <p:nvSpPr>
          <p:cNvPr id="10" name="Rectangle: Rounded Corners 9">
            <a:extLst>
              <a:ext uri="{FF2B5EF4-FFF2-40B4-BE49-F238E27FC236}">
                <a16:creationId xmlns:a16="http://schemas.microsoft.com/office/drawing/2014/main" id="{02C8A665-C621-BB2F-8766-6722DDDF0EC4}"/>
              </a:ext>
            </a:extLst>
          </p:cNvPr>
          <p:cNvSpPr/>
          <p:nvPr/>
        </p:nvSpPr>
        <p:spPr>
          <a:xfrm>
            <a:off x="3696607"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Publishers</a:t>
            </a:r>
          </a:p>
        </p:txBody>
      </p:sp>
      <p:sp>
        <p:nvSpPr>
          <p:cNvPr id="11" name="Rectangle: Rounded Corners 10">
            <a:extLst>
              <a:ext uri="{FF2B5EF4-FFF2-40B4-BE49-F238E27FC236}">
                <a16:creationId xmlns:a16="http://schemas.microsoft.com/office/drawing/2014/main" id="{37E8DDAD-50F8-6627-7B36-D499CEDD24DE}"/>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Journals</a:t>
            </a:r>
          </a:p>
        </p:txBody>
      </p:sp>
      <p:sp>
        <p:nvSpPr>
          <p:cNvPr id="12" name="Rectangle: Rounded Corners 11">
            <a:extLst>
              <a:ext uri="{FF2B5EF4-FFF2-40B4-BE49-F238E27FC236}">
                <a16:creationId xmlns:a16="http://schemas.microsoft.com/office/drawing/2014/main" id="{3D05D5AE-A69B-BD76-AC27-1B22EF39F5AB}"/>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User-Guide</a:t>
            </a:r>
          </a:p>
        </p:txBody>
      </p:sp>
      <p:sp>
        <p:nvSpPr>
          <p:cNvPr id="13" name="Rectangle: Rounded Corners 12">
            <a:extLst>
              <a:ext uri="{FF2B5EF4-FFF2-40B4-BE49-F238E27FC236}">
                <a16:creationId xmlns:a16="http://schemas.microsoft.com/office/drawing/2014/main" id="{AC604153-3C9B-0113-0CAE-8B60FE4B9E0A}"/>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APC</a:t>
            </a:r>
          </a:p>
        </p:txBody>
      </p:sp>
      <p:pic>
        <p:nvPicPr>
          <p:cNvPr id="2" name="Picture 2">
            <a:extLst>
              <a:ext uri="{FF2B5EF4-FFF2-40B4-BE49-F238E27FC236}">
                <a16:creationId xmlns:a16="http://schemas.microsoft.com/office/drawing/2014/main" id="{FA55AD78-27E4-48B2-CB8E-BF963532D0DD}"/>
              </a:ext>
            </a:extLst>
          </p:cNvPr>
          <p:cNvPicPr/>
          <p:nvPr/>
        </p:nvPicPr>
        <p:blipFill>
          <a:blip r:embed="rId3"/>
          <a:stretch/>
        </p:blipFill>
        <p:spPr>
          <a:xfrm>
            <a:off x="10207690" y="5996847"/>
            <a:ext cx="1780864" cy="792480"/>
          </a:xfrm>
          <a:prstGeom prst="rect">
            <a:avLst/>
          </a:prstGeom>
          <a:ln w="0">
            <a:noFill/>
          </a:ln>
        </p:spPr>
      </p:pic>
      <p:pic>
        <p:nvPicPr>
          <p:cNvPr id="4" name="Picture 3">
            <a:extLst>
              <a:ext uri="{FF2B5EF4-FFF2-40B4-BE49-F238E27FC236}">
                <a16:creationId xmlns:a16="http://schemas.microsoft.com/office/drawing/2014/main" id="{2814DB2C-631F-CDA7-4186-98BB1F9A6602}"/>
              </a:ext>
            </a:extLst>
          </p:cNvPr>
          <p:cNvPicPr>
            <a:picLocks noChangeAspect="1"/>
          </p:cNvPicPr>
          <p:nvPr/>
        </p:nvPicPr>
        <p:blipFill>
          <a:blip r:embed="rId4"/>
          <a:stretch>
            <a:fillRect/>
          </a:stretch>
        </p:blipFill>
        <p:spPr>
          <a:xfrm>
            <a:off x="203446" y="1014538"/>
            <a:ext cx="11988554" cy="5774789"/>
          </a:xfrm>
          <a:prstGeom prst="rect">
            <a:avLst/>
          </a:prstGeom>
        </p:spPr>
      </p:pic>
    </p:spTree>
    <p:extLst>
      <p:ext uri="{BB962C8B-B14F-4D97-AF65-F5344CB8AC3E}">
        <p14:creationId xmlns:p14="http://schemas.microsoft.com/office/powerpoint/2010/main" val="165415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D2FF9-89DB-25D5-240C-27A596D3735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3BC92B0-20E1-29ED-9D81-4BC6CF078F6A}"/>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Platform</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B1DC3418-5524-7C31-47C4-202F4C64FF75}"/>
              </a:ext>
            </a:extLst>
          </p:cNvPr>
          <p:cNvSpPr/>
          <p:nvPr/>
        </p:nvSpPr>
        <p:spPr>
          <a:xfrm>
            <a:off x="537065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How </a:t>
            </a: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to Join</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8" name="Rectangle: Rounded Corners 7">
            <a:extLst>
              <a:ext uri="{FF2B5EF4-FFF2-40B4-BE49-F238E27FC236}">
                <a16:creationId xmlns:a16="http://schemas.microsoft.com/office/drawing/2014/main" id="{25D0B5A5-EF6C-3EE9-EB15-479D8F412127}"/>
              </a:ext>
            </a:extLst>
          </p:cNvPr>
          <p:cNvSpPr/>
          <p:nvPr/>
        </p:nvSpPr>
        <p:spPr>
          <a:xfrm>
            <a:off x="1878512"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Member Participation</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3BAF5A17-A4C1-2906-2A33-24898E6FD017}"/>
              </a:ext>
            </a:extLst>
          </p:cNvPr>
          <p:cNvSpPr/>
          <p:nvPr/>
        </p:nvSpPr>
        <p:spPr>
          <a:xfrm>
            <a:off x="3696607" y="213090"/>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Publishers</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EC38236F-58CE-500E-F285-80107639D2F1}"/>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Journals</a:t>
            </a:r>
          </a:p>
        </p:txBody>
      </p:sp>
      <p:sp>
        <p:nvSpPr>
          <p:cNvPr id="12" name="Rectangle: Rounded Corners 11">
            <a:extLst>
              <a:ext uri="{FF2B5EF4-FFF2-40B4-BE49-F238E27FC236}">
                <a16:creationId xmlns:a16="http://schemas.microsoft.com/office/drawing/2014/main" id="{BCE3A2ED-7837-0B76-ECCC-F5630D846DFE}"/>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User-Guide</a:t>
            </a:r>
          </a:p>
        </p:txBody>
      </p:sp>
      <p:sp>
        <p:nvSpPr>
          <p:cNvPr id="13" name="Rectangle: Rounded Corners 12">
            <a:extLst>
              <a:ext uri="{FF2B5EF4-FFF2-40B4-BE49-F238E27FC236}">
                <a16:creationId xmlns:a16="http://schemas.microsoft.com/office/drawing/2014/main" id="{8703A694-6923-A77C-1196-5834800222A3}"/>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APC</a:t>
            </a:r>
          </a:p>
        </p:txBody>
      </p:sp>
      <p:pic>
        <p:nvPicPr>
          <p:cNvPr id="2" name="Picture 2">
            <a:extLst>
              <a:ext uri="{FF2B5EF4-FFF2-40B4-BE49-F238E27FC236}">
                <a16:creationId xmlns:a16="http://schemas.microsoft.com/office/drawing/2014/main" id="{5F1A8913-28B8-6D1C-BBA7-03881429C3C8}"/>
              </a:ext>
            </a:extLst>
          </p:cNvPr>
          <p:cNvPicPr/>
          <p:nvPr/>
        </p:nvPicPr>
        <p:blipFill>
          <a:blip r:embed="rId3"/>
          <a:stretch/>
        </p:blipFill>
        <p:spPr>
          <a:xfrm>
            <a:off x="10207690" y="5996847"/>
            <a:ext cx="1780864" cy="792480"/>
          </a:xfrm>
          <a:prstGeom prst="rect">
            <a:avLst/>
          </a:prstGeom>
          <a:ln w="0">
            <a:noFill/>
          </a:ln>
        </p:spPr>
      </p:pic>
      <p:pic>
        <p:nvPicPr>
          <p:cNvPr id="15" name="Picture 14">
            <a:extLst>
              <a:ext uri="{FF2B5EF4-FFF2-40B4-BE49-F238E27FC236}">
                <a16:creationId xmlns:a16="http://schemas.microsoft.com/office/drawing/2014/main" id="{2E4D3D75-EA63-B889-AF08-6566D41D3ABC}"/>
              </a:ext>
            </a:extLst>
          </p:cNvPr>
          <p:cNvPicPr>
            <a:picLocks noChangeAspect="1"/>
          </p:cNvPicPr>
          <p:nvPr/>
        </p:nvPicPr>
        <p:blipFill>
          <a:blip r:embed="rId4"/>
          <a:stretch>
            <a:fillRect/>
          </a:stretch>
        </p:blipFill>
        <p:spPr>
          <a:xfrm>
            <a:off x="83277" y="1121917"/>
            <a:ext cx="12192000" cy="5667410"/>
          </a:xfrm>
          <a:prstGeom prst="rect">
            <a:avLst/>
          </a:prstGeom>
        </p:spPr>
      </p:pic>
    </p:spTree>
    <p:extLst>
      <p:ext uri="{BB962C8B-B14F-4D97-AF65-F5344CB8AC3E}">
        <p14:creationId xmlns:p14="http://schemas.microsoft.com/office/powerpoint/2010/main" val="116880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AC218-0360-46F8-E587-DF75F5949DAA}"/>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FA9A80C-7AA3-89DA-307C-1F068F9DEE99}"/>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Platform</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B821F876-0554-D6CB-C91D-0E818FAFB66E}"/>
              </a:ext>
            </a:extLst>
          </p:cNvPr>
          <p:cNvSpPr/>
          <p:nvPr/>
        </p:nvSpPr>
        <p:spPr>
          <a:xfrm>
            <a:off x="5370650"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How to Join</a:t>
            </a:r>
          </a:p>
        </p:txBody>
      </p:sp>
      <p:sp>
        <p:nvSpPr>
          <p:cNvPr id="8" name="Rectangle: Rounded Corners 7">
            <a:extLst>
              <a:ext uri="{FF2B5EF4-FFF2-40B4-BE49-F238E27FC236}">
                <a16:creationId xmlns:a16="http://schemas.microsoft.com/office/drawing/2014/main" id="{B6C6731A-5690-95D6-8976-E6A88727BC31}"/>
              </a:ext>
            </a:extLst>
          </p:cNvPr>
          <p:cNvSpPr/>
          <p:nvPr/>
        </p:nvSpPr>
        <p:spPr>
          <a:xfrm>
            <a:off x="1878512"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Member Participation</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618F8CB4-6AE8-D199-0935-2E69456AD21B}"/>
              </a:ext>
            </a:extLst>
          </p:cNvPr>
          <p:cNvSpPr/>
          <p:nvPr/>
        </p:nvSpPr>
        <p:spPr>
          <a:xfrm>
            <a:off x="3696607"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Publishers</a:t>
            </a:r>
          </a:p>
        </p:txBody>
      </p:sp>
      <p:sp>
        <p:nvSpPr>
          <p:cNvPr id="11" name="Rectangle: Rounded Corners 10">
            <a:extLst>
              <a:ext uri="{FF2B5EF4-FFF2-40B4-BE49-F238E27FC236}">
                <a16:creationId xmlns:a16="http://schemas.microsoft.com/office/drawing/2014/main" id="{82B4B8D7-9120-F526-18A1-DD18F9CDA24A}"/>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Journals</a:t>
            </a:r>
          </a:p>
        </p:txBody>
      </p:sp>
      <p:sp>
        <p:nvSpPr>
          <p:cNvPr id="12" name="Rectangle: Rounded Corners 11">
            <a:extLst>
              <a:ext uri="{FF2B5EF4-FFF2-40B4-BE49-F238E27FC236}">
                <a16:creationId xmlns:a16="http://schemas.microsoft.com/office/drawing/2014/main" id="{9B5FF60B-138D-93A9-ACD2-F3813BF56436}"/>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User-Guide</a:t>
            </a:r>
          </a:p>
        </p:txBody>
      </p:sp>
      <p:sp>
        <p:nvSpPr>
          <p:cNvPr id="13" name="Rectangle: Rounded Corners 12">
            <a:extLst>
              <a:ext uri="{FF2B5EF4-FFF2-40B4-BE49-F238E27FC236}">
                <a16:creationId xmlns:a16="http://schemas.microsoft.com/office/drawing/2014/main" id="{15A4EA9D-CAB7-5230-6F84-2419DF69F1E3}"/>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APC</a:t>
            </a:r>
          </a:p>
        </p:txBody>
      </p:sp>
      <p:pic>
        <p:nvPicPr>
          <p:cNvPr id="2" name="Picture 2">
            <a:extLst>
              <a:ext uri="{FF2B5EF4-FFF2-40B4-BE49-F238E27FC236}">
                <a16:creationId xmlns:a16="http://schemas.microsoft.com/office/drawing/2014/main" id="{0B6C9460-9AFA-A94C-E120-28724FDC9B38}"/>
              </a:ext>
            </a:extLst>
          </p:cNvPr>
          <p:cNvPicPr/>
          <p:nvPr/>
        </p:nvPicPr>
        <p:blipFill>
          <a:blip r:embed="rId3"/>
          <a:stretch/>
        </p:blipFill>
        <p:spPr>
          <a:xfrm>
            <a:off x="10207690" y="5996847"/>
            <a:ext cx="1780864" cy="792480"/>
          </a:xfrm>
          <a:prstGeom prst="rect">
            <a:avLst/>
          </a:prstGeom>
          <a:ln w="0">
            <a:noFill/>
          </a:ln>
        </p:spPr>
      </p:pic>
      <p:sp>
        <p:nvSpPr>
          <p:cNvPr id="3" name="Google Shape;256;p12">
            <a:extLst>
              <a:ext uri="{FF2B5EF4-FFF2-40B4-BE49-F238E27FC236}">
                <a16:creationId xmlns:a16="http://schemas.microsoft.com/office/drawing/2014/main" id="{F6D973EE-206E-7F01-E91A-38CCD3715E39}"/>
              </a:ext>
            </a:extLst>
          </p:cNvPr>
          <p:cNvSpPr txBox="1"/>
          <p:nvPr/>
        </p:nvSpPr>
        <p:spPr>
          <a:xfrm>
            <a:off x="158205" y="1181404"/>
            <a:ext cx="11682341" cy="5026977"/>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rPr>
              <a:t>All Government (Central as well as state) HEIs and central government R &amp; D institutions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2100" b="0" i="0" u="none" strike="noStrike" kern="1200" cap="none" spc="0" normalizeH="0" baseline="0" noProof="0" dirty="0">
              <a:ln>
                <a:noFill/>
              </a:ln>
              <a:solidFill>
                <a:prstClr val="black"/>
              </a:solidFill>
              <a:effectLst/>
              <a:uLnTx/>
              <a:uFillTx/>
              <a:latin typeface="Aptos Display" panose="02110004020202020204"/>
              <a:ea typeface="+mn-ea"/>
              <a:cs typeface="Arial"/>
              <a:sym typeface="Arial"/>
            </a:endParaRPr>
          </a:p>
          <a:p>
            <a:pPr marL="171450" marR="0" lvl="0" indent="-285750" algn="just" defTabSz="914400" rtl="0" eaLnBrk="1" fontAlgn="auto" latinLnBrk="0" hangingPunct="1">
              <a:lnSpc>
                <a:spcPct val="100000"/>
              </a:lnSpc>
              <a:spcBef>
                <a:spcPts val="0"/>
              </a:spcBef>
              <a:spcAft>
                <a:spcPts val="0"/>
              </a:spcAft>
              <a:buClr>
                <a:srgbClr val="212529"/>
              </a:buClr>
              <a:buSzPts val="1800"/>
              <a:buFont typeface="Arial" panose="020B0604020202020204" pitchFamily="34" charset="0"/>
              <a:buChar char="•"/>
              <a:tabLst/>
              <a:defRPr/>
            </a:pPr>
            <a:r>
              <a:rPr kumimoji="0" lang="en-US" sz="2100" b="1" i="0" u="sng" strike="noStrike" kern="1200" cap="none" spc="0" normalizeH="0" baseline="0" noProof="0" dirty="0">
                <a:ln>
                  <a:noFill/>
                </a:ln>
                <a:solidFill>
                  <a:srgbClr val="212529"/>
                </a:solidFill>
                <a:effectLst/>
                <a:uLnTx/>
                <a:uFillTx/>
                <a:latin typeface="Aptos Display" panose="02110004020202020204"/>
                <a:ea typeface="Arial"/>
                <a:cs typeface="Arial"/>
                <a:sym typeface="Arial"/>
                <a:hlinkClick r:id="rId4">
                  <a:extLst>
                    <a:ext uri="{A12FA001-AC4F-418D-AE19-62706E023703}">
                      <ahyp:hlinkClr xmlns:ahyp="http://schemas.microsoft.com/office/drawing/2018/hyperlinkcolor" val="tx"/>
                    </a:ext>
                  </a:extLst>
                </a:hlinkClick>
              </a:rPr>
              <a:t>Register at ONOS portal</a:t>
            </a:r>
            <a:r>
              <a:rPr kumimoji="0" lang="en-US" sz="2100" b="0"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rPr>
              <a:t> to get User ID and password. </a:t>
            </a:r>
          </a:p>
          <a:p>
            <a:pPr marL="628650" marR="0" lvl="1" indent="-285750" algn="just" defTabSz="914400" rtl="0" eaLnBrk="1" fontAlgn="auto" latinLnBrk="0" hangingPunct="1">
              <a:lnSpc>
                <a:spcPct val="100000"/>
              </a:lnSpc>
              <a:spcBef>
                <a:spcPts val="0"/>
              </a:spcBef>
              <a:spcAft>
                <a:spcPts val="0"/>
              </a:spcAft>
              <a:buClr>
                <a:srgbClr val="212529"/>
              </a:buClr>
              <a:buSzPts val="1800"/>
              <a:buFont typeface="Arial" panose="020B0604020202020204" pitchFamily="34" charset="0"/>
              <a:buChar char="•"/>
              <a:tabLst/>
              <a:defRPr/>
            </a:pPr>
            <a:endParaRPr kumimoji="0" lang="en-US" sz="2100" b="0"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endParaRPr>
          </a:p>
          <a:p>
            <a:pPr marL="628650" marR="0" lvl="1" indent="-285750" algn="just" defTabSz="914400" rtl="0" eaLnBrk="1" fontAlgn="auto" latinLnBrk="0" hangingPunct="1">
              <a:lnSpc>
                <a:spcPct val="100000"/>
              </a:lnSpc>
              <a:spcBef>
                <a:spcPts val="0"/>
              </a:spcBef>
              <a:spcAft>
                <a:spcPts val="0"/>
              </a:spcAft>
              <a:buClr>
                <a:srgbClr val="212529"/>
              </a:buClr>
              <a:buSzPts val="1800"/>
              <a:buFont typeface="Arial" panose="020B0604020202020204" pitchFamily="34" charset="0"/>
              <a:buChar char="•"/>
              <a:tabLst/>
              <a:defRPr/>
            </a:pPr>
            <a:r>
              <a:rPr kumimoji="0" lang="en-US" sz="2100" b="0"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rPr>
              <a:t>New registration will require institution name, AISHE code and contact details of institute nodal officer. Registered member institutions can be viewed at </a:t>
            </a:r>
            <a:r>
              <a:rPr kumimoji="0" lang="en-US" sz="2100" b="0" i="0" u="sng" strike="noStrike" kern="1200" cap="none" spc="0" normalizeH="0" baseline="0" noProof="0" dirty="0">
                <a:ln>
                  <a:noFill/>
                </a:ln>
                <a:solidFill>
                  <a:srgbClr val="212529"/>
                </a:solidFill>
                <a:effectLst/>
                <a:uLnTx/>
                <a:uFillTx/>
                <a:latin typeface="Aptos Display" panose="02110004020202020204"/>
                <a:ea typeface="Arial"/>
                <a:cs typeface="Arial"/>
                <a:sym typeface="Arial"/>
                <a:hlinkClick r:id="rId5">
                  <a:extLst>
                    <a:ext uri="{A12FA001-AC4F-418D-AE19-62706E023703}">
                      <ahyp:hlinkClr xmlns:ahyp="http://schemas.microsoft.com/office/drawing/2018/hyperlinkcolor" val="tx"/>
                    </a:ext>
                  </a:extLst>
                </a:hlinkClick>
              </a:rPr>
              <a:t>https://www.onos.gov.in/instituteList</a:t>
            </a:r>
            <a:endParaRPr kumimoji="0" sz="2100" b="0"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endParaRPr>
          </a:p>
          <a:p>
            <a:pPr marL="628650" marR="0" lvl="1" indent="-285750" algn="just" defTabSz="914400" rtl="0" eaLnBrk="1" fontAlgn="auto" latinLnBrk="0" hangingPunct="1">
              <a:lnSpc>
                <a:spcPct val="100000"/>
              </a:lnSpc>
              <a:spcBef>
                <a:spcPts val="750"/>
              </a:spcBef>
              <a:spcAft>
                <a:spcPts val="0"/>
              </a:spcAft>
              <a:buClr>
                <a:srgbClr val="212529"/>
              </a:buClr>
              <a:buSzPts val="1800"/>
              <a:buFont typeface="Arial" panose="020B0604020202020204" pitchFamily="34" charset="0"/>
              <a:buChar char="•"/>
              <a:tabLst/>
              <a:defRPr/>
            </a:pPr>
            <a:r>
              <a:rPr kumimoji="0" lang="en-US" sz="2100" b="0"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rPr>
              <a:t>Institution AISHE Code is mandatory for registration. The institutions who do not have AISHE Code need to apply for AISHE code in the AISHE portal (</a:t>
            </a:r>
            <a:r>
              <a:rPr kumimoji="0" lang="en-US" sz="2100" b="0" i="0" u="sng" strike="noStrike" kern="1200" cap="none" spc="0" normalizeH="0" baseline="0" noProof="0" dirty="0">
                <a:ln>
                  <a:noFill/>
                </a:ln>
                <a:solidFill>
                  <a:srgbClr val="212529"/>
                </a:solidFill>
                <a:effectLst/>
                <a:uLnTx/>
                <a:uFillTx/>
                <a:latin typeface="Aptos Display" panose="02110004020202020204"/>
                <a:ea typeface="Arial"/>
                <a:cs typeface="Arial"/>
                <a:sym typeface="Arial"/>
                <a:hlinkClick r:id="rId6">
                  <a:extLst>
                    <a:ext uri="{A12FA001-AC4F-418D-AE19-62706E023703}">
                      <ahyp:hlinkClr xmlns:ahyp="http://schemas.microsoft.com/office/drawing/2018/hyperlinkcolor" val="tx"/>
                    </a:ext>
                  </a:extLst>
                </a:hlinkClick>
              </a:rPr>
              <a:t>https://aishe.gov.in/</a:t>
            </a:r>
            <a:r>
              <a:rPr kumimoji="0" lang="en-US" sz="2100" b="0"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rPr>
              <a:t>).</a:t>
            </a:r>
            <a:endParaRPr kumimoji="0" lang="en-US" sz="2100" b="0" i="0" u="none" strike="noStrike" kern="1200" cap="none" spc="0" normalizeH="0" baseline="0" noProof="0" dirty="0">
              <a:ln>
                <a:noFill/>
              </a:ln>
              <a:solidFill>
                <a:prstClr val="black"/>
              </a:solidFill>
              <a:effectLst/>
              <a:uLnTx/>
              <a:uFillTx/>
              <a:latin typeface="Aptos Display" panose="02110004020202020204"/>
              <a:ea typeface="+mn-ea"/>
              <a:cs typeface="Arial"/>
              <a:sym typeface="Arial"/>
            </a:endParaRPr>
          </a:p>
          <a:p>
            <a:pPr marL="628650" marR="0" lvl="1" indent="-285750" algn="just" defTabSz="914400" rtl="0" eaLnBrk="1" fontAlgn="auto" latinLnBrk="0" hangingPunct="1">
              <a:lnSpc>
                <a:spcPct val="100000"/>
              </a:lnSpc>
              <a:spcBef>
                <a:spcPts val="750"/>
              </a:spcBef>
              <a:spcAft>
                <a:spcPts val="0"/>
              </a:spcAft>
              <a:buClr>
                <a:srgbClr val="212529"/>
              </a:buClr>
              <a:buSzPts val="1800"/>
              <a:buFont typeface="Arial" panose="020B0604020202020204" pitchFamily="34" charset="0"/>
              <a:buChar char="•"/>
              <a:tabLst/>
              <a:defRPr/>
            </a:pPr>
            <a:r>
              <a:rPr kumimoji="0" lang="en-US" sz="2100" b="0"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rPr>
              <a:t>Institutions engaged in research &amp; development activities and not having students need to apply under the R &amp; D category in the AISHE portal. For the R &amp; D institutions, a letter </a:t>
            </a:r>
            <a:r>
              <a:rPr kumimoji="0" lang="en-US" sz="2100" b="0" i="0" u="none" strike="noStrike" kern="1200" cap="none" spc="0" normalizeH="0" baseline="0" noProof="0" dirty="0" err="1">
                <a:ln>
                  <a:noFill/>
                </a:ln>
                <a:solidFill>
                  <a:srgbClr val="212529"/>
                </a:solidFill>
                <a:effectLst/>
                <a:uLnTx/>
                <a:uFillTx/>
                <a:latin typeface="Aptos Display" panose="02110004020202020204"/>
                <a:ea typeface="Arial"/>
                <a:cs typeface="Arial"/>
                <a:sym typeface="Arial"/>
              </a:rPr>
              <a:t>authorising</a:t>
            </a:r>
            <a:r>
              <a:rPr kumimoji="0" lang="en-US" sz="2100" b="0"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rPr>
              <a:t> them to join ONOS from their parent Ministry / Department in the central government is necessary.</a:t>
            </a:r>
          </a:p>
          <a:p>
            <a:pPr marL="342900" marR="0" lvl="1" indent="0" algn="just" defTabSz="914400" rtl="0" eaLnBrk="1" fontAlgn="auto" latinLnBrk="0" hangingPunct="1">
              <a:lnSpc>
                <a:spcPct val="100000"/>
              </a:lnSpc>
              <a:spcBef>
                <a:spcPts val="750"/>
              </a:spcBef>
              <a:spcAft>
                <a:spcPts val="0"/>
              </a:spcAft>
              <a:buClr>
                <a:srgbClr val="212529"/>
              </a:buClr>
              <a:buSzPts val="1800"/>
              <a:buFontTx/>
              <a:buNone/>
              <a:tabLst/>
              <a:defRPr/>
            </a:pPr>
            <a:endParaRPr kumimoji="0" sz="2100" b="0" i="0" u="none" strike="noStrike" kern="1200" cap="none" spc="0" normalizeH="0" baseline="0" noProof="0" dirty="0">
              <a:ln>
                <a:noFill/>
              </a:ln>
              <a:solidFill>
                <a:prstClr val="black"/>
              </a:solidFill>
              <a:effectLst/>
              <a:uLnTx/>
              <a:uFillTx/>
              <a:latin typeface="Aptos Display" panose="02110004020202020204"/>
              <a:ea typeface="+mn-ea"/>
              <a:cs typeface="Arial"/>
              <a:sym typeface="Arial"/>
            </a:endParaRPr>
          </a:p>
          <a:p>
            <a:pPr marL="171450" marR="0" lvl="0" indent="-285750" algn="just" defTabSz="914400" rtl="0" eaLnBrk="1" fontAlgn="auto" latinLnBrk="0" hangingPunct="1">
              <a:lnSpc>
                <a:spcPct val="100000"/>
              </a:lnSpc>
              <a:spcBef>
                <a:spcPts val="750"/>
              </a:spcBef>
              <a:spcAft>
                <a:spcPts val="0"/>
              </a:spcAft>
              <a:buClr>
                <a:srgbClr val="212529"/>
              </a:buClr>
              <a:buSzPts val="1800"/>
              <a:buFont typeface="Arial" panose="020B0604020202020204" pitchFamily="34" charset="0"/>
              <a:buChar char="•"/>
              <a:tabLst/>
              <a:defRPr/>
            </a:pPr>
            <a:r>
              <a:rPr kumimoji="0" lang="en-US" sz="2100" b="1"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rPr>
              <a:t>Existing government consortia users</a:t>
            </a:r>
            <a:r>
              <a:rPr kumimoji="0" lang="en-US" sz="2100" b="0" i="0" u="none" strike="noStrike" kern="1200" cap="none" spc="0" normalizeH="0" baseline="0" noProof="0" dirty="0">
                <a:ln>
                  <a:noFill/>
                </a:ln>
                <a:solidFill>
                  <a:srgbClr val="212529"/>
                </a:solidFill>
                <a:effectLst/>
                <a:uLnTx/>
                <a:uFillTx/>
                <a:latin typeface="Aptos Display" panose="02110004020202020204"/>
                <a:ea typeface="Arial"/>
                <a:cs typeface="Arial"/>
                <a:sym typeface="Arial"/>
              </a:rPr>
              <a:t>, including state government higher education institutions having their static IP address are being automatically ported to the ONOS portal for smooth transition</a:t>
            </a:r>
            <a:endParaRPr kumimoji="0" sz="2100" b="0" i="0" u="none" strike="noStrike" kern="1200" cap="none" spc="0" normalizeH="0" baseline="0" noProof="0" dirty="0">
              <a:ln>
                <a:noFill/>
              </a:ln>
              <a:solidFill>
                <a:prstClr val="black"/>
              </a:solidFill>
              <a:effectLst/>
              <a:uLnTx/>
              <a:uFillTx/>
              <a:latin typeface="Aptos Display" panose="02110004020202020204"/>
              <a:ea typeface="+mn-ea"/>
              <a:cs typeface="Arial"/>
              <a:sym typeface="Arial"/>
            </a:endParaRPr>
          </a:p>
        </p:txBody>
      </p:sp>
    </p:spTree>
    <p:extLst>
      <p:ext uri="{BB962C8B-B14F-4D97-AF65-F5344CB8AC3E}">
        <p14:creationId xmlns:p14="http://schemas.microsoft.com/office/powerpoint/2010/main" val="395182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FC32C-F17C-C899-943E-83076B1412D3}"/>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36B233-C3DB-FF04-FA7E-3019FEB456F9}"/>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Platform</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EEFA18FA-8728-4A0A-3B6E-1AACCBAB02D3}"/>
              </a:ext>
            </a:extLst>
          </p:cNvPr>
          <p:cNvSpPr/>
          <p:nvPr/>
        </p:nvSpPr>
        <p:spPr>
          <a:xfrm>
            <a:off x="537065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How </a:t>
            </a: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to Join</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8" name="Rectangle: Rounded Corners 7">
            <a:extLst>
              <a:ext uri="{FF2B5EF4-FFF2-40B4-BE49-F238E27FC236}">
                <a16:creationId xmlns:a16="http://schemas.microsoft.com/office/drawing/2014/main" id="{21DDF8B5-F638-D654-DAE2-3D18A7E1DAF8}"/>
              </a:ext>
            </a:extLst>
          </p:cNvPr>
          <p:cNvSpPr/>
          <p:nvPr/>
        </p:nvSpPr>
        <p:spPr>
          <a:xfrm>
            <a:off x="1878512"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Member Participation</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5C747CA0-2C86-09DA-8A93-71D61A41236F}"/>
              </a:ext>
            </a:extLst>
          </p:cNvPr>
          <p:cNvSpPr/>
          <p:nvPr/>
        </p:nvSpPr>
        <p:spPr>
          <a:xfrm>
            <a:off x="3696607"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Publishers</a:t>
            </a:r>
          </a:p>
        </p:txBody>
      </p:sp>
      <p:sp>
        <p:nvSpPr>
          <p:cNvPr id="11" name="Rectangle: Rounded Corners 10">
            <a:extLst>
              <a:ext uri="{FF2B5EF4-FFF2-40B4-BE49-F238E27FC236}">
                <a16:creationId xmlns:a16="http://schemas.microsoft.com/office/drawing/2014/main" id="{48275F89-CF3D-4E0B-FDF4-37DBCCD75107}"/>
              </a:ext>
            </a:extLst>
          </p:cNvPr>
          <p:cNvSpPr/>
          <p:nvPr/>
        </p:nvSpPr>
        <p:spPr>
          <a:xfrm>
            <a:off x="7039430"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Journals / Articles</a:t>
            </a:r>
          </a:p>
        </p:txBody>
      </p:sp>
      <p:sp>
        <p:nvSpPr>
          <p:cNvPr id="12" name="Rectangle: Rounded Corners 11">
            <a:extLst>
              <a:ext uri="{FF2B5EF4-FFF2-40B4-BE49-F238E27FC236}">
                <a16:creationId xmlns:a16="http://schemas.microsoft.com/office/drawing/2014/main" id="{95887F21-83A0-2342-A653-E2B63FC2EA8D}"/>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User-Guide</a:t>
            </a:r>
          </a:p>
        </p:txBody>
      </p:sp>
      <p:sp>
        <p:nvSpPr>
          <p:cNvPr id="13" name="Rectangle: Rounded Corners 12">
            <a:extLst>
              <a:ext uri="{FF2B5EF4-FFF2-40B4-BE49-F238E27FC236}">
                <a16:creationId xmlns:a16="http://schemas.microsoft.com/office/drawing/2014/main" id="{A1615262-5D17-E0B8-3EC7-246D54C40767}"/>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APC</a:t>
            </a:r>
          </a:p>
        </p:txBody>
      </p:sp>
      <p:pic>
        <p:nvPicPr>
          <p:cNvPr id="2" name="Picture 2">
            <a:extLst>
              <a:ext uri="{FF2B5EF4-FFF2-40B4-BE49-F238E27FC236}">
                <a16:creationId xmlns:a16="http://schemas.microsoft.com/office/drawing/2014/main" id="{A1071651-F0E0-241E-EEF8-BFB5923D40C5}"/>
              </a:ext>
            </a:extLst>
          </p:cNvPr>
          <p:cNvPicPr/>
          <p:nvPr/>
        </p:nvPicPr>
        <p:blipFill>
          <a:blip r:embed="rId3"/>
          <a:stretch/>
        </p:blipFill>
        <p:spPr>
          <a:xfrm>
            <a:off x="10207690" y="5996847"/>
            <a:ext cx="1780864" cy="792480"/>
          </a:xfrm>
          <a:prstGeom prst="rect">
            <a:avLst/>
          </a:prstGeom>
          <a:ln w="0">
            <a:noFill/>
          </a:ln>
        </p:spPr>
      </p:pic>
      <p:pic>
        <p:nvPicPr>
          <p:cNvPr id="5" name="Picture 4">
            <a:extLst>
              <a:ext uri="{FF2B5EF4-FFF2-40B4-BE49-F238E27FC236}">
                <a16:creationId xmlns:a16="http://schemas.microsoft.com/office/drawing/2014/main" id="{7872CE28-7434-A1A8-3054-782DC3391711}"/>
              </a:ext>
            </a:extLst>
          </p:cNvPr>
          <p:cNvPicPr>
            <a:picLocks noChangeAspect="1"/>
          </p:cNvPicPr>
          <p:nvPr/>
        </p:nvPicPr>
        <p:blipFill>
          <a:blip r:embed="rId4"/>
          <a:stretch>
            <a:fillRect/>
          </a:stretch>
        </p:blipFill>
        <p:spPr>
          <a:xfrm>
            <a:off x="101723" y="1254138"/>
            <a:ext cx="11988554" cy="5535189"/>
          </a:xfrm>
          <a:prstGeom prst="rect">
            <a:avLst/>
          </a:prstGeom>
        </p:spPr>
      </p:pic>
      <p:sp>
        <p:nvSpPr>
          <p:cNvPr id="14" name="TextBox 13">
            <a:extLst>
              <a:ext uri="{FF2B5EF4-FFF2-40B4-BE49-F238E27FC236}">
                <a16:creationId xmlns:a16="http://schemas.microsoft.com/office/drawing/2014/main" id="{E6C08D19-044F-1237-B9B3-D5617234DDB8}"/>
              </a:ext>
            </a:extLst>
          </p:cNvPr>
          <p:cNvSpPr txBox="1"/>
          <p:nvPr/>
        </p:nvSpPr>
        <p:spPr>
          <a:xfrm>
            <a:off x="2101592" y="2018817"/>
            <a:ext cx="93906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Calibri"/>
                <a:cs typeface="Calibri"/>
                <a:sym typeface="Calibri"/>
              </a:rPr>
              <a:t>ONOS Knowledge Finder (Gateway to Peer-reviewed Scholarly Content)</a:t>
            </a:r>
            <a:endParaRPr kumimoji="0" lang="en-IN" sz="2400" b="0" i="0" u="none" strike="noStrike" kern="1200" cap="none" spc="0" normalizeH="0" baseline="0" noProof="0" dirty="0">
              <a:ln>
                <a:noFill/>
              </a:ln>
              <a:solidFill>
                <a:srgbClr val="FF0000"/>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37127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8702641-6679-AF5F-F562-4314CFCBFDA4}"/>
              </a:ext>
            </a:extLst>
          </p:cNvPr>
          <p:cNvGraphicFramePr/>
          <p:nvPr/>
        </p:nvGraphicFramePr>
        <p:xfrm>
          <a:off x="4010025" y="1495424"/>
          <a:ext cx="8534400" cy="523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E5AD951A-1CF3-8BE8-238E-97D1E6748155}"/>
              </a:ext>
            </a:extLst>
          </p:cNvPr>
          <p:cNvSpPr txBox="1"/>
          <p:nvPr/>
        </p:nvSpPr>
        <p:spPr>
          <a:xfrm>
            <a:off x="366395" y="2814820"/>
            <a:ext cx="4091305"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2529"/>
                </a:solidFill>
                <a:effectLst/>
                <a:uLnTx/>
                <a:uFillTx/>
                <a:latin typeface="system-ui"/>
                <a:ea typeface="+mn-ea"/>
                <a:cs typeface="+mn-cs"/>
              </a:rPr>
              <a:t>Access to subscription journals were being acquired through different library consortia of government departments, academic and R &amp; D institutions; and through individual subscriptions by various higher education and R &amp; D institutions</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E5FA9ED8-0158-AF63-6523-987E4B48B687}"/>
              </a:ext>
            </a:extLst>
          </p:cNvPr>
          <p:cNvSpPr/>
          <p:nvPr/>
        </p:nvSpPr>
        <p:spPr>
          <a:xfrm>
            <a:off x="7543800" y="3787774"/>
            <a:ext cx="1914525" cy="647700"/>
          </a:xfrm>
          <a:prstGeom prst="roundRect">
            <a:avLst/>
          </a:prstGeom>
          <a:solidFill>
            <a:srgbClr val="003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E-Resource Consortium</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E34ACCC1-4252-0DF9-200A-80EDD37F0AF9}"/>
              </a:ext>
            </a:extLst>
          </p:cNvPr>
          <p:cNvSpPr/>
          <p:nvPr/>
        </p:nvSpPr>
        <p:spPr>
          <a:xfrm>
            <a:off x="0" y="-15136"/>
            <a:ext cx="12192000" cy="1419225"/>
          </a:xfrm>
          <a:prstGeom prst="rect">
            <a:avLst/>
          </a:prstGeom>
          <a:solidFill>
            <a:srgbClr val="003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2A785D87-E922-9007-794E-D6DAC63E0137}"/>
              </a:ext>
            </a:extLst>
          </p:cNvPr>
          <p:cNvSpPr txBox="1"/>
          <p:nvPr/>
        </p:nvSpPr>
        <p:spPr>
          <a:xfrm>
            <a:off x="431006" y="402004"/>
            <a:ext cx="62722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Display" panose="02110004020202020204"/>
                <a:ea typeface="+mn-ea"/>
                <a:cs typeface="+mn-cs"/>
              </a:rPr>
              <a:t>Background</a:t>
            </a:r>
          </a:p>
        </p:txBody>
      </p:sp>
    </p:spTree>
    <p:extLst>
      <p:ext uri="{BB962C8B-B14F-4D97-AF65-F5344CB8AC3E}">
        <p14:creationId xmlns:p14="http://schemas.microsoft.com/office/powerpoint/2010/main" val="37060644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EC427-EC82-033E-5BF5-DC6CFA132AB8}"/>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691BAA0-15E6-11AD-5CB8-DF13C39F136B}"/>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Platform</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D70AC60-3DAC-62E0-EDB7-EAC74B362F17}"/>
              </a:ext>
            </a:extLst>
          </p:cNvPr>
          <p:cNvSpPr/>
          <p:nvPr/>
        </p:nvSpPr>
        <p:spPr>
          <a:xfrm>
            <a:off x="537065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How </a:t>
            </a: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to Join</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8" name="Rectangle: Rounded Corners 7">
            <a:extLst>
              <a:ext uri="{FF2B5EF4-FFF2-40B4-BE49-F238E27FC236}">
                <a16:creationId xmlns:a16="http://schemas.microsoft.com/office/drawing/2014/main" id="{FB380FE1-52A6-2B35-F6E0-87316B953831}"/>
              </a:ext>
            </a:extLst>
          </p:cNvPr>
          <p:cNvSpPr/>
          <p:nvPr/>
        </p:nvSpPr>
        <p:spPr>
          <a:xfrm>
            <a:off x="1878512"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Member Participation</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E5764C21-C235-9347-EA0F-2F821ECECF24}"/>
              </a:ext>
            </a:extLst>
          </p:cNvPr>
          <p:cNvSpPr/>
          <p:nvPr/>
        </p:nvSpPr>
        <p:spPr>
          <a:xfrm>
            <a:off x="3696607"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Publishers</a:t>
            </a:r>
          </a:p>
        </p:txBody>
      </p:sp>
      <p:sp>
        <p:nvSpPr>
          <p:cNvPr id="11" name="Rectangle: Rounded Corners 10">
            <a:extLst>
              <a:ext uri="{FF2B5EF4-FFF2-40B4-BE49-F238E27FC236}">
                <a16:creationId xmlns:a16="http://schemas.microsoft.com/office/drawing/2014/main" id="{D189085D-C01B-BC30-4361-C60D55CD56A9}"/>
              </a:ext>
            </a:extLst>
          </p:cNvPr>
          <p:cNvSpPr/>
          <p:nvPr/>
        </p:nvSpPr>
        <p:spPr>
          <a:xfrm>
            <a:off x="7039430"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Journals / Articles</a:t>
            </a:r>
          </a:p>
        </p:txBody>
      </p:sp>
      <p:sp>
        <p:nvSpPr>
          <p:cNvPr id="12" name="Rectangle: Rounded Corners 11">
            <a:extLst>
              <a:ext uri="{FF2B5EF4-FFF2-40B4-BE49-F238E27FC236}">
                <a16:creationId xmlns:a16="http://schemas.microsoft.com/office/drawing/2014/main" id="{C3A6A34B-F9FC-5CAA-1E67-A8CE2C4178E5}"/>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User-Guide</a:t>
            </a:r>
          </a:p>
        </p:txBody>
      </p:sp>
      <p:sp>
        <p:nvSpPr>
          <p:cNvPr id="13" name="Rectangle: Rounded Corners 12">
            <a:extLst>
              <a:ext uri="{FF2B5EF4-FFF2-40B4-BE49-F238E27FC236}">
                <a16:creationId xmlns:a16="http://schemas.microsoft.com/office/drawing/2014/main" id="{0A4DD367-3A27-A816-C7DE-251B16A73F82}"/>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APC</a:t>
            </a:r>
          </a:p>
        </p:txBody>
      </p:sp>
      <p:pic>
        <p:nvPicPr>
          <p:cNvPr id="2" name="Picture 2">
            <a:extLst>
              <a:ext uri="{FF2B5EF4-FFF2-40B4-BE49-F238E27FC236}">
                <a16:creationId xmlns:a16="http://schemas.microsoft.com/office/drawing/2014/main" id="{7E768CA7-6EC0-13BB-A3B8-3E0AE26FCEB0}"/>
              </a:ext>
            </a:extLst>
          </p:cNvPr>
          <p:cNvPicPr/>
          <p:nvPr/>
        </p:nvPicPr>
        <p:blipFill>
          <a:blip r:embed="rId3"/>
          <a:stretch/>
        </p:blipFill>
        <p:spPr>
          <a:xfrm>
            <a:off x="10207690" y="5996847"/>
            <a:ext cx="1780864" cy="792480"/>
          </a:xfrm>
          <a:prstGeom prst="rect">
            <a:avLst/>
          </a:prstGeom>
          <a:ln w="0">
            <a:noFill/>
          </a:ln>
        </p:spPr>
      </p:pic>
      <p:pic>
        <p:nvPicPr>
          <p:cNvPr id="813" name="Google Shape;813;p85">
            <a:extLst>
              <a:ext uri="{FF2B5EF4-FFF2-40B4-BE49-F238E27FC236}">
                <a16:creationId xmlns:a16="http://schemas.microsoft.com/office/drawing/2014/main" id="{33BFCFE3-4BE7-0391-5678-8F4E920C345E}"/>
              </a:ext>
            </a:extLst>
          </p:cNvPr>
          <p:cNvPicPr preferRelativeResize="0"/>
          <p:nvPr/>
        </p:nvPicPr>
        <p:blipFill rotWithShape="1">
          <a:blip r:embed="rId4">
            <a:alphaModFix/>
          </a:blip>
          <a:srcRect/>
          <a:stretch/>
        </p:blipFill>
        <p:spPr>
          <a:xfrm>
            <a:off x="186697" y="1150464"/>
            <a:ext cx="11943099" cy="5638863"/>
          </a:xfrm>
          <a:prstGeom prst="rect">
            <a:avLst/>
          </a:prstGeom>
          <a:noFill/>
          <a:ln>
            <a:noFill/>
          </a:ln>
        </p:spPr>
      </p:pic>
    </p:spTree>
    <p:extLst>
      <p:ext uri="{BB962C8B-B14F-4D97-AF65-F5344CB8AC3E}">
        <p14:creationId xmlns:p14="http://schemas.microsoft.com/office/powerpoint/2010/main" val="34312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3"/>
                                        </p:tgtEl>
                                        <p:attrNameLst>
                                          <p:attrName>style.visibility</p:attrName>
                                        </p:attrNameLst>
                                      </p:cBhvr>
                                      <p:to>
                                        <p:strVal val="visible"/>
                                      </p:to>
                                    </p:set>
                                    <p:animEffect transition="in" filter="fade">
                                      <p:cBhvr>
                                        <p:cTn id="7" dur="1000"/>
                                        <p:tgtEl>
                                          <p:spTgt spid="813"/>
                                        </p:tgtEl>
                                      </p:cBhvr>
                                    </p:animEffect>
                                    <p:anim calcmode="lin" valueType="num">
                                      <p:cBhvr>
                                        <p:cTn id="8" dur="1000" fill="hold"/>
                                        <p:tgtEl>
                                          <p:spTgt spid="813"/>
                                        </p:tgtEl>
                                        <p:attrNameLst>
                                          <p:attrName>ppt_x</p:attrName>
                                        </p:attrNameLst>
                                      </p:cBhvr>
                                      <p:tavLst>
                                        <p:tav tm="0">
                                          <p:val>
                                            <p:strVal val="#ppt_x"/>
                                          </p:val>
                                        </p:tav>
                                        <p:tav tm="100000">
                                          <p:val>
                                            <p:strVal val="#ppt_x"/>
                                          </p:val>
                                        </p:tav>
                                      </p:tavLst>
                                    </p:anim>
                                    <p:anim calcmode="lin" valueType="num">
                                      <p:cBhvr>
                                        <p:cTn id="9" dur="1000" fill="hold"/>
                                        <p:tgtEl>
                                          <p:spTgt spid="8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B7B98-9C80-A013-F2DB-8592CC63FABB}"/>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BEC8D50-87C9-22E0-A17F-951EDA7CAA18}"/>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Platform</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32AC00B4-5F51-EA51-06A5-CB64732FEEDB}"/>
              </a:ext>
            </a:extLst>
          </p:cNvPr>
          <p:cNvSpPr/>
          <p:nvPr/>
        </p:nvSpPr>
        <p:spPr>
          <a:xfrm>
            <a:off x="537065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How to Join</a:t>
            </a:r>
          </a:p>
        </p:txBody>
      </p:sp>
      <p:sp>
        <p:nvSpPr>
          <p:cNvPr id="8" name="Rectangle: Rounded Corners 7">
            <a:extLst>
              <a:ext uri="{FF2B5EF4-FFF2-40B4-BE49-F238E27FC236}">
                <a16:creationId xmlns:a16="http://schemas.microsoft.com/office/drawing/2014/main" id="{02EA3167-D962-147A-08C6-176EC0237B0A}"/>
              </a:ext>
            </a:extLst>
          </p:cNvPr>
          <p:cNvSpPr/>
          <p:nvPr/>
        </p:nvSpPr>
        <p:spPr>
          <a:xfrm>
            <a:off x="1878512"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Member Participation</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6C54CE0A-9D03-2BEB-C827-BD0D6B377200}"/>
              </a:ext>
            </a:extLst>
          </p:cNvPr>
          <p:cNvSpPr/>
          <p:nvPr/>
        </p:nvSpPr>
        <p:spPr>
          <a:xfrm>
            <a:off x="3696607"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Publishers</a:t>
            </a:r>
          </a:p>
        </p:txBody>
      </p:sp>
      <p:sp>
        <p:nvSpPr>
          <p:cNvPr id="11" name="Rectangle: Rounded Corners 10">
            <a:extLst>
              <a:ext uri="{FF2B5EF4-FFF2-40B4-BE49-F238E27FC236}">
                <a16:creationId xmlns:a16="http://schemas.microsoft.com/office/drawing/2014/main" id="{CE0EFE5C-0EF8-7357-598B-4CECB1464452}"/>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Journals</a:t>
            </a:r>
          </a:p>
        </p:txBody>
      </p:sp>
      <p:sp>
        <p:nvSpPr>
          <p:cNvPr id="12" name="Rectangle: Rounded Corners 11">
            <a:extLst>
              <a:ext uri="{FF2B5EF4-FFF2-40B4-BE49-F238E27FC236}">
                <a16:creationId xmlns:a16="http://schemas.microsoft.com/office/drawing/2014/main" id="{A35F5A55-DFE1-D279-EC82-B774E28A45FD}"/>
              </a:ext>
            </a:extLst>
          </p:cNvPr>
          <p:cNvSpPr/>
          <p:nvPr/>
        </p:nvSpPr>
        <p:spPr>
          <a:xfrm>
            <a:off x="10449849"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User-Guide</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13" name="Rectangle: Rounded Corners 12">
            <a:extLst>
              <a:ext uri="{FF2B5EF4-FFF2-40B4-BE49-F238E27FC236}">
                <a16:creationId xmlns:a16="http://schemas.microsoft.com/office/drawing/2014/main" id="{4B5B6A69-CA0F-4BFA-4F21-C7525B368B24}"/>
              </a:ext>
            </a:extLst>
          </p:cNvPr>
          <p:cNvSpPr/>
          <p:nvPr/>
        </p:nvSpPr>
        <p:spPr>
          <a:xfrm>
            <a:off x="8759736"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APC</a:t>
            </a:r>
          </a:p>
        </p:txBody>
      </p:sp>
      <p:pic>
        <p:nvPicPr>
          <p:cNvPr id="2" name="Picture 2">
            <a:extLst>
              <a:ext uri="{FF2B5EF4-FFF2-40B4-BE49-F238E27FC236}">
                <a16:creationId xmlns:a16="http://schemas.microsoft.com/office/drawing/2014/main" id="{25E927DC-E801-0ACD-3D20-0B2A4D3B94E4}"/>
              </a:ext>
            </a:extLst>
          </p:cNvPr>
          <p:cNvPicPr/>
          <p:nvPr/>
        </p:nvPicPr>
        <p:blipFill>
          <a:blip r:embed="rId3"/>
          <a:stretch/>
        </p:blipFill>
        <p:spPr>
          <a:xfrm>
            <a:off x="10207690" y="5996847"/>
            <a:ext cx="1780864" cy="792480"/>
          </a:xfrm>
          <a:prstGeom prst="rect">
            <a:avLst/>
          </a:prstGeom>
          <a:ln w="0">
            <a:noFill/>
          </a:ln>
        </p:spPr>
      </p:pic>
      <p:pic>
        <p:nvPicPr>
          <p:cNvPr id="5" name="Picture 4">
            <a:extLst>
              <a:ext uri="{FF2B5EF4-FFF2-40B4-BE49-F238E27FC236}">
                <a16:creationId xmlns:a16="http://schemas.microsoft.com/office/drawing/2014/main" id="{3E381E0A-A581-B41B-EAE4-3A15739FEB8F}"/>
              </a:ext>
            </a:extLst>
          </p:cNvPr>
          <p:cNvPicPr>
            <a:picLocks noChangeAspect="1"/>
          </p:cNvPicPr>
          <p:nvPr/>
        </p:nvPicPr>
        <p:blipFill>
          <a:blip r:embed="rId4"/>
          <a:stretch>
            <a:fillRect/>
          </a:stretch>
        </p:blipFill>
        <p:spPr>
          <a:xfrm>
            <a:off x="83277" y="1333330"/>
            <a:ext cx="11905277" cy="4325141"/>
          </a:xfrm>
          <a:prstGeom prst="rect">
            <a:avLst/>
          </a:prstGeom>
        </p:spPr>
      </p:pic>
    </p:spTree>
    <p:extLst>
      <p:ext uri="{BB962C8B-B14F-4D97-AF65-F5344CB8AC3E}">
        <p14:creationId xmlns:p14="http://schemas.microsoft.com/office/powerpoint/2010/main" val="160897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18D07-FD13-5EC1-7E52-E1B03A83B43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2229D64-37D7-5FC7-7A04-6272AA7B22D7}"/>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Platform</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26C14680-D5EA-A8F2-E235-0ECB626DED66}"/>
              </a:ext>
            </a:extLst>
          </p:cNvPr>
          <p:cNvSpPr/>
          <p:nvPr/>
        </p:nvSpPr>
        <p:spPr>
          <a:xfrm>
            <a:off x="537065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How to Join</a:t>
            </a:r>
          </a:p>
        </p:txBody>
      </p:sp>
      <p:sp>
        <p:nvSpPr>
          <p:cNvPr id="8" name="Rectangle: Rounded Corners 7">
            <a:extLst>
              <a:ext uri="{FF2B5EF4-FFF2-40B4-BE49-F238E27FC236}">
                <a16:creationId xmlns:a16="http://schemas.microsoft.com/office/drawing/2014/main" id="{650D40BE-7451-33D2-3CD6-D25B6A2400A7}"/>
              </a:ext>
            </a:extLst>
          </p:cNvPr>
          <p:cNvSpPr/>
          <p:nvPr/>
        </p:nvSpPr>
        <p:spPr>
          <a:xfrm>
            <a:off x="1878512"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Member Participation</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5DF372C4-5281-B7C4-4245-6FB4CF4776C5}"/>
              </a:ext>
            </a:extLst>
          </p:cNvPr>
          <p:cNvSpPr/>
          <p:nvPr/>
        </p:nvSpPr>
        <p:spPr>
          <a:xfrm>
            <a:off x="3696607"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Publishers</a:t>
            </a:r>
          </a:p>
        </p:txBody>
      </p:sp>
      <p:sp>
        <p:nvSpPr>
          <p:cNvPr id="11" name="Rectangle: Rounded Corners 10">
            <a:extLst>
              <a:ext uri="{FF2B5EF4-FFF2-40B4-BE49-F238E27FC236}">
                <a16:creationId xmlns:a16="http://schemas.microsoft.com/office/drawing/2014/main" id="{D7EC8E5D-0E9A-2F8A-F82E-5E76B8452AE6}"/>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Journals</a:t>
            </a:r>
          </a:p>
        </p:txBody>
      </p:sp>
      <p:sp>
        <p:nvSpPr>
          <p:cNvPr id="12" name="Rectangle: Rounded Corners 11">
            <a:extLst>
              <a:ext uri="{FF2B5EF4-FFF2-40B4-BE49-F238E27FC236}">
                <a16:creationId xmlns:a16="http://schemas.microsoft.com/office/drawing/2014/main" id="{B718273E-9194-23F3-A22D-7F0E1D90C098}"/>
              </a:ext>
            </a:extLst>
          </p:cNvPr>
          <p:cNvSpPr/>
          <p:nvPr/>
        </p:nvSpPr>
        <p:spPr>
          <a:xfrm>
            <a:off x="10449849"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User-Guide</a:t>
            </a:r>
          </a:p>
        </p:txBody>
      </p:sp>
      <p:sp>
        <p:nvSpPr>
          <p:cNvPr id="13" name="Rectangle: Rounded Corners 12">
            <a:extLst>
              <a:ext uri="{FF2B5EF4-FFF2-40B4-BE49-F238E27FC236}">
                <a16:creationId xmlns:a16="http://schemas.microsoft.com/office/drawing/2014/main" id="{ACCB9DFA-12BB-F512-5F65-12EF347E02F3}"/>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APC</a:t>
            </a:r>
          </a:p>
        </p:txBody>
      </p:sp>
      <p:pic>
        <p:nvPicPr>
          <p:cNvPr id="2" name="Picture 2">
            <a:extLst>
              <a:ext uri="{FF2B5EF4-FFF2-40B4-BE49-F238E27FC236}">
                <a16:creationId xmlns:a16="http://schemas.microsoft.com/office/drawing/2014/main" id="{D0282BE7-5193-8873-C9DD-15260FA72331}"/>
              </a:ext>
            </a:extLst>
          </p:cNvPr>
          <p:cNvPicPr/>
          <p:nvPr/>
        </p:nvPicPr>
        <p:blipFill>
          <a:blip r:embed="rId3"/>
          <a:stretch/>
        </p:blipFill>
        <p:spPr>
          <a:xfrm>
            <a:off x="10207690" y="5996847"/>
            <a:ext cx="1780864" cy="792480"/>
          </a:xfrm>
          <a:prstGeom prst="rect">
            <a:avLst/>
          </a:prstGeom>
          <a:ln w="0">
            <a:noFill/>
          </a:ln>
        </p:spPr>
      </p:pic>
      <p:pic>
        <p:nvPicPr>
          <p:cNvPr id="4" name="Google Shape;305;p14">
            <a:extLst>
              <a:ext uri="{FF2B5EF4-FFF2-40B4-BE49-F238E27FC236}">
                <a16:creationId xmlns:a16="http://schemas.microsoft.com/office/drawing/2014/main" id="{0CD34EF9-602E-ADE9-6B17-4E6C0C560375}"/>
              </a:ext>
            </a:extLst>
          </p:cNvPr>
          <p:cNvPicPr preferRelativeResize="0">
            <a:picLocks/>
          </p:cNvPicPr>
          <p:nvPr/>
        </p:nvPicPr>
        <p:blipFill rotWithShape="1">
          <a:blip r:embed="rId4">
            <a:alphaModFix/>
          </a:blip>
          <a:srcRect t="42989"/>
          <a:stretch>
            <a:fillRect/>
          </a:stretch>
        </p:blipFill>
        <p:spPr>
          <a:xfrm>
            <a:off x="302491" y="1259633"/>
            <a:ext cx="11753572" cy="4737214"/>
          </a:xfrm>
          <a:prstGeom prst="rect">
            <a:avLst/>
          </a:prstGeom>
          <a:noFill/>
          <a:ln w="9525" cap="flat" cmpd="sng">
            <a:solidFill>
              <a:srgbClr val="1F3864"/>
            </a:solidFill>
            <a:prstDash val="solid"/>
            <a:round/>
            <a:headEnd type="none" w="sm" len="sm"/>
            <a:tailEnd type="none" w="sm" len="sm"/>
          </a:ln>
        </p:spPr>
      </p:pic>
    </p:spTree>
    <p:extLst>
      <p:ext uri="{BB962C8B-B14F-4D97-AF65-F5344CB8AC3E}">
        <p14:creationId xmlns:p14="http://schemas.microsoft.com/office/powerpoint/2010/main" val="42703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7BD6B-C1AE-14A0-BCC0-D11DA5D83955}"/>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8210999-0370-F38A-42A4-8A601B8B3D01}"/>
              </a:ext>
            </a:extLst>
          </p:cNvPr>
          <p:cNvSpPr/>
          <p:nvPr/>
        </p:nvSpPr>
        <p:spPr>
          <a:xfrm>
            <a:off x="15820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Platform</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05D39C0-0BB8-84D3-61CF-49AFC487C2AD}"/>
              </a:ext>
            </a:extLst>
          </p:cNvPr>
          <p:cNvSpPr/>
          <p:nvPr/>
        </p:nvSpPr>
        <p:spPr>
          <a:xfrm>
            <a:off x="537065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How to Join</a:t>
            </a:r>
          </a:p>
        </p:txBody>
      </p:sp>
      <p:sp>
        <p:nvSpPr>
          <p:cNvPr id="8" name="Rectangle: Rounded Corners 7">
            <a:extLst>
              <a:ext uri="{FF2B5EF4-FFF2-40B4-BE49-F238E27FC236}">
                <a16:creationId xmlns:a16="http://schemas.microsoft.com/office/drawing/2014/main" id="{F4488642-31AB-7DB8-E9D0-58B9E8A0FB77}"/>
              </a:ext>
            </a:extLst>
          </p:cNvPr>
          <p:cNvSpPr/>
          <p:nvPr/>
        </p:nvSpPr>
        <p:spPr>
          <a:xfrm>
            <a:off x="1878512"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sym typeface="Arial"/>
              </a:rPr>
              <a:t>Member Participation</a:t>
            </a:r>
            <a:endPar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6DA1F484-498B-A91A-4F51-646B0E8318CB}"/>
              </a:ext>
            </a:extLst>
          </p:cNvPr>
          <p:cNvSpPr/>
          <p:nvPr/>
        </p:nvSpPr>
        <p:spPr>
          <a:xfrm>
            <a:off x="3696607" y="213090"/>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Publishers</a:t>
            </a:r>
          </a:p>
        </p:txBody>
      </p:sp>
      <p:sp>
        <p:nvSpPr>
          <p:cNvPr id="11" name="Rectangle: Rounded Corners 10">
            <a:extLst>
              <a:ext uri="{FF2B5EF4-FFF2-40B4-BE49-F238E27FC236}">
                <a16:creationId xmlns:a16="http://schemas.microsoft.com/office/drawing/2014/main" id="{ED81A023-F007-9EAC-345E-6700D1D01344}"/>
              </a:ext>
            </a:extLst>
          </p:cNvPr>
          <p:cNvSpPr/>
          <p:nvPr/>
        </p:nvSpPr>
        <p:spPr>
          <a:xfrm>
            <a:off x="7039430"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Journals</a:t>
            </a:r>
          </a:p>
        </p:txBody>
      </p:sp>
      <p:sp>
        <p:nvSpPr>
          <p:cNvPr id="12" name="Rectangle: Rounded Corners 11">
            <a:extLst>
              <a:ext uri="{FF2B5EF4-FFF2-40B4-BE49-F238E27FC236}">
                <a16:creationId xmlns:a16="http://schemas.microsoft.com/office/drawing/2014/main" id="{6886D122-46AD-9A89-8A4F-831786A8EE55}"/>
              </a:ext>
            </a:extLst>
          </p:cNvPr>
          <p:cNvSpPr/>
          <p:nvPr/>
        </p:nvSpPr>
        <p:spPr>
          <a:xfrm>
            <a:off x="10449849" y="202475"/>
            <a:ext cx="1617254" cy="792480"/>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User-Guide</a:t>
            </a:r>
          </a:p>
        </p:txBody>
      </p:sp>
      <p:sp>
        <p:nvSpPr>
          <p:cNvPr id="13" name="Rectangle: Rounded Corners 12">
            <a:extLst>
              <a:ext uri="{FF2B5EF4-FFF2-40B4-BE49-F238E27FC236}">
                <a16:creationId xmlns:a16="http://schemas.microsoft.com/office/drawing/2014/main" id="{B36F8317-ACBF-7950-4FB4-312E237CE4A5}"/>
              </a:ext>
            </a:extLst>
          </p:cNvPr>
          <p:cNvSpPr/>
          <p:nvPr/>
        </p:nvSpPr>
        <p:spPr>
          <a:xfrm>
            <a:off x="8759736" y="202475"/>
            <a:ext cx="1617254" cy="792480"/>
          </a:xfrm>
          <a:prstGeom prst="round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sym typeface="Arial"/>
              </a:rPr>
              <a:t>APC</a:t>
            </a:r>
          </a:p>
        </p:txBody>
      </p:sp>
      <p:pic>
        <p:nvPicPr>
          <p:cNvPr id="2" name="Picture 2">
            <a:extLst>
              <a:ext uri="{FF2B5EF4-FFF2-40B4-BE49-F238E27FC236}">
                <a16:creationId xmlns:a16="http://schemas.microsoft.com/office/drawing/2014/main" id="{6258B218-013D-43C8-899E-EAC3EF45BE68}"/>
              </a:ext>
            </a:extLst>
          </p:cNvPr>
          <p:cNvPicPr/>
          <p:nvPr/>
        </p:nvPicPr>
        <p:blipFill>
          <a:blip r:embed="rId3"/>
          <a:stretch/>
        </p:blipFill>
        <p:spPr>
          <a:xfrm>
            <a:off x="10207690" y="5996847"/>
            <a:ext cx="1780864" cy="792480"/>
          </a:xfrm>
          <a:prstGeom prst="rect">
            <a:avLst/>
          </a:prstGeom>
          <a:ln w="0">
            <a:noFill/>
          </a:ln>
        </p:spPr>
      </p:pic>
      <p:pic>
        <p:nvPicPr>
          <p:cNvPr id="3" name="Google Shape;311;p15">
            <a:extLst>
              <a:ext uri="{FF2B5EF4-FFF2-40B4-BE49-F238E27FC236}">
                <a16:creationId xmlns:a16="http://schemas.microsoft.com/office/drawing/2014/main" id="{DCF0A719-9084-5F85-8589-059101818538}"/>
              </a:ext>
            </a:extLst>
          </p:cNvPr>
          <p:cNvPicPr preferRelativeResize="0">
            <a:picLocks/>
          </p:cNvPicPr>
          <p:nvPr/>
        </p:nvPicPr>
        <p:blipFill rotWithShape="1">
          <a:blip r:embed="rId4">
            <a:alphaModFix/>
          </a:blip>
          <a:srcRect/>
          <a:stretch/>
        </p:blipFill>
        <p:spPr>
          <a:xfrm>
            <a:off x="158207" y="1129004"/>
            <a:ext cx="11830348" cy="5526521"/>
          </a:xfrm>
          <a:prstGeom prst="rect">
            <a:avLst/>
          </a:prstGeom>
          <a:noFill/>
          <a:ln w="9525" cap="flat" cmpd="sng">
            <a:solidFill>
              <a:srgbClr val="1F3864"/>
            </a:solidFill>
            <a:prstDash val="solid"/>
            <a:round/>
            <a:headEnd type="none" w="sm" len="sm"/>
            <a:tailEnd type="none" w="sm" len="sm"/>
          </a:ln>
        </p:spPr>
      </p:pic>
    </p:spTree>
    <p:extLst>
      <p:ext uri="{BB962C8B-B14F-4D97-AF65-F5344CB8AC3E}">
        <p14:creationId xmlns:p14="http://schemas.microsoft.com/office/powerpoint/2010/main" val="17027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96718-591A-4475-B268-8A0C6897D3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0DF793-504C-9ADC-7A6E-A208CC42C9AE}"/>
              </a:ext>
            </a:extLst>
          </p:cNvPr>
          <p:cNvSpPr>
            <a:spLocks noGrp="1"/>
          </p:cNvSpPr>
          <p:nvPr>
            <p:ph type="title"/>
          </p:nvPr>
        </p:nvSpPr>
        <p:spPr>
          <a:xfrm>
            <a:off x="533270" y="356799"/>
            <a:ext cx="10515600" cy="2852737"/>
          </a:xfrm>
        </p:spPr>
        <p:txBody>
          <a:bodyPr/>
          <a:lstStyle/>
          <a:p>
            <a:r>
              <a:rPr lang="en-US" dirty="0"/>
              <a:t>Terms &amp; Conditions for Accessing ONOS Resources</a:t>
            </a:r>
          </a:p>
        </p:txBody>
      </p:sp>
    </p:spTree>
    <p:extLst>
      <p:ext uri="{BB962C8B-B14F-4D97-AF65-F5344CB8AC3E}">
        <p14:creationId xmlns:p14="http://schemas.microsoft.com/office/powerpoint/2010/main" val="862168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F0AD4-5537-17E7-D922-70D076E5E9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5DBA0-6487-7DB7-1FE8-667ED19C1D0B}"/>
              </a:ext>
            </a:extLst>
          </p:cNvPr>
          <p:cNvSpPr>
            <a:spLocks noGrp="1"/>
          </p:cNvSpPr>
          <p:nvPr>
            <p:ph type="title"/>
          </p:nvPr>
        </p:nvSpPr>
        <p:spPr>
          <a:xfrm>
            <a:off x="353008" y="113101"/>
            <a:ext cx="10515600" cy="567936"/>
          </a:xfrm>
        </p:spPr>
        <p:txBody>
          <a:bodyPr>
            <a:normAutofit fontScale="90000"/>
          </a:bodyPr>
          <a:lstStyle/>
          <a:p>
            <a:r>
              <a:rPr lang="en-US" dirty="0"/>
              <a:t>License and Fair Use</a:t>
            </a:r>
          </a:p>
        </p:txBody>
      </p:sp>
      <p:sp>
        <p:nvSpPr>
          <p:cNvPr id="3" name="Content Placeholder 2">
            <a:extLst>
              <a:ext uri="{FF2B5EF4-FFF2-40B4-BE49-F238E27FC236}">
                <a16:creationId xmlns:a16="http://schemas.microsoft.com/office/drawing/2014/main" id="{5FAF0A19-5DC9-6D2C-DD58-A8814718E0F2}"/>
              </a:ext>
            </a:extLst>
          </p:cNvPr>
          <p:cNvSpPr>
            <a:spLocks noGrp="1"/>
          </p:cNvSpPr>
          <p:nvPr>
            <p:ph idx="1"/>
          </p:nvPr>
        </p:nvSpPr>
        <p:spPr>
          <a:xfrm>
            <a:off x="838200" y="681037"/>
            <a:ext cx="10515600" cy="5495926"/>
          </a:xfrm>
        </p:spPr>
        <p:txBody>
          <a:bodyPr>
            <a:normAutofit fontScale="77500" lnSpcReduction="20000"/>
          </a:bodyPr>
          <a:lstStyle/>
          <a:p>
            <a:pPr marL="0" indent="0">
              <a:buNone/>
            </a:pPr>
            <a:r>
              <a:rPr lang="en-US" sz="3800" b="1" dirty="0">
                <a:solidFill>
                  <a:srgbClr val="00B050"/>
                </a:solidFill>
              </a:rPr>
              <a:t>Permitted Usage</a:t>
            </a:r>
            <a:endParaRPr lang="en-US" b="1" dirty="0">
              <a:solidFill>
                <a:srgbClr val="00B050"/>
              </a:solidFill>
            </a:endParaRPr>
          </a:p>
          <a:p>
            <a:pPr algn="just"/>
            <a:r>
              <a:rPr lang="en-US" dirty="0"/>
              <a:t>Authorized Users from ONOS member institutions may access or use the Licensed Materials subscribed as per the following agreed terms:</a:t>
            </a:r>
          </a:p>
          <a:p>
            <a:pPr algn="just"/>
            <a:r>
              <a:rPr lang="en-US" dirty="0"/>
              <a:t>Search, retrieve, display and view the Licensed Materials Electronically.</a:t>
            </a:r>
          </a:p>
          <a:p>
            <a:pPr algn="just"/>
            <a:r>
              <a:rPr lang="en-US" dirty="0"/>
              <a:t>Download a digital copy, digitally save, digitally copy, and print a reasonable portion of the Licensed Materials. Licensee may charge a reasonable fee to recover costs of copying or printing portions of Licensed Materials for Authorized Users and such fees shall not constitute commercial use.</a:t>
            </a:r>
          </a:p>
          <a:p>
            <a:pPr algn="just"/>
            <a:r>
              <a:rPr lang="en-US" dirty="0"/>
              <a:t>Provide single printed or electronic copies of single articles at the request of individual Authorized Users or a third party colleague for personal, scholarly, educational, scientific, or research uses (scholarly sharing).</a:t>
            </a:r>
          </a:p>
          <a:p>
            <a:pPr algn="just"/>
            <a:r>
              <a:rPr lang="en-US" dirty="0"/>
              <a:t>Incorporate parts of the Licensed Materials in printed or electronic form in assignments and portfolios, theses and in dissertations which may include extraction and manipulation for the purpose of illustration, explanation, example, comment, criticism, teaching, research, and analysis with proper attribution to the publisher.</a:t>
            </a:r>
          </a:p>
          <a:p>
            <a:pPr algn="just"/>
            <a:r>
              <a:rPr lang="en-US" dirty="0"/>
              <a:t>For scholarly citation, with appropriate credit, figures, tables, and brief excerpts with proper attribution to the publisher.</a:t>
            </a:r>
          </a:p>
        </p:txBody>
      </p:sp>
      <p:sp>
        <p:nvSpPr>
          <p:cNvPr id="5" name="TextBox 4">
            <a:extLst>
              <a:ext uri="{FF2B5EF4-FFF2-40B4-BE49-F238E27FC236}">
                <a16:creationId xmlns:a16="http://schemas.microsoft.com/office/drawing/2014/main" id="{A51E1EAF-8BD4-BE7D-9B3C-1E49E44651A6}"/>
              </a:ext>
            </a:extLst>
          </p:cNvPr>
          <p:cNvSpPr txBox="1"/>
          <p:nvPr/>
        </p:nvSpPr>
        <p:spPr>
          <a:xfrm>
            <a:off x="838199" y="5946130"/>
            <a:ext cx="79817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URL: https://www.onos.gov.in/license-fairuse</a:t>
            </a:r>
          </a:p>
        </p:txBody>
      </p:sp>
    </p:spTree>
    <p:extLst>
      <p:ext uri="{BB962C8B-B14F-4D97-AF65-F5344CB8AC3E}">
        <p14:creationId xmlns:p14="http://schemas.microsoft.com/office/powerpoint/2010/main" val="1627606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D2EAE-01F7-403D-A0D2-2B794B064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455AF-6321-86E2-AC4F-7496FCE9DCC6}"/>
              </a:ext>
            </a:extLst>
          </p:cNvPr>
          <p:cNvSpPr>
            <a:spLocks noGrp="1"/>
          </p:cNvSpPr>
          <p:nvPr>
            <p:ph type="title"/>
          </p:nvPr>
        </p:nvSpPr>
        <p:spPr>
          <a:xfrm>
            <a:off x="390331" y="157817"/>
            <a:ext cx="10515600" cy="698565"/>
          </a:xfrm>
        </p:spPr>
        <p:txBody>
          <a:bodyPr/>
          <a:lstStyle/>
          <a:p>
            <a:r>
              <a:rPr lang="en-US" dirty="0"/>
              <a:t>License and Fair Use</a:t>
            </a:r>
          </a:p>
        </p:txBody>
      </p:sp>
      <p:sp>
        <p:nvSpPr>
          <p:cNvPr id="3" name="Content Placeholder 2">
            <a:extLst>
              <a:ext uri="{FF2B5EF4-FFF2-40B4-BE49-F238E27FC236}">
                <a16:creationId xmlns:a16="http://schemas.microsoft.com/office/drawing/2014/main" id="{893F3E03-CBB2-7EF7-E99D-CFE94B1118E3}"/>
              </a:ext>
            </a:extLst>
          </p:cNvPr>
          <p:cNvSpPr>
            <a:spLocks noGrp="1"/>
          </p:cNvSpPr>
          <p:nvPr>
            <p:ph idx="1"/>
          </p:nvPr>
        </p:nvSpPr>
        <p:spPr>
          <a:xfrm>
            <a:off x="485192" y="933061"/>
            <a:ext cx="10868608" cy="5243902"/>
          </a:xfrm>
        </p:spPr>
        <p:txBody>
          <a:bodyPr>
            <a:normAutofit fontScale="85000" lnSpcReduction="20000"/>
          </a:bodyPr>
          <a:lstStyle/>
          <a:p>
            <a:pPr marL="0" indent="0">
              <a:buNone/>
            </a:pPr>
            <a:r>
              <a:rPr lang="en-US" sz="4000" b="1" dirty="0">
                <a:solidFill>
                  <a:srgbClr val="FF0000"/>
                </a:solidFill>
              </a:rPr>
              <a:t>Restrictions</a:t>
            </a:r>
          </a:p>
          <a:p>
            <a:pPr algn="just"/>
            <a:r>
              <a:rPr lang="en-US" dirty="0"/>
              <a:t>The Institution and Authorized Users are not allowed the following during the agreement as well as after termination of the agreement.</a:t>
            </a:r>
          </a:p>
          <a:p>
            <a:pPr algn="just"/>
            <a:r>
              <a:rPr lang="en-US" b="1" dirty="0"/>
              <a:t>Commercial Use:</a:t>
            </a:r>
            <a:r>
              <a:rPr lang="en-US" dirty="0"/>
              <a:t> sell or resell the Licensed Materials unless the Licensor has given the Licensee or an Authorized User permission in writing to do so. For the avoidance of doubt, research conducted by Licensee and Authorized Users that is supported by a commercial entity shall not be considered use for commercial purposes.</a:t>
            </a:r>
          </a:p>
          <a:p>
            <a:pPr algn="just"/>
            <a:r>
              <a:rPr lang="en-US" b="1" dirty="0"/>
              <a:t>Remove Copyright Notice: </a:t>
            </a:r>
            <a:r>
              <a:rPr lang="en-US" dirty="0"/>
              <a:t>remove, obscure or alter copyright notices, acknowledgements or other means of identification or disclaimers included in the Licensed Materials.</a:t>
            </a:r>
          </a:p>
          <a:p>
            <a:pPr algn="just"/>
            <a:r>
              <a:rPr lang="en-US" b="1" dirty="0"/>
              <a:t>Modification of Licensed Materials:</a:t>
            </a:r>
            <a:r>
              <a:rPr lang="en-US" dirty="0"/>
              <a:t> alter or adapt the Licensed Materials, except to the extent necessary to make it perceptible on a computer screen.</a:t>
            </a:r>
          </a:p>
          <a:p>
            <a:pPr algn="just"/>
            <a:r>
              <a:rPr lang="en-US" b="1" dirty="0"/>
              <a:t>Display on Network:</a:t>
            </a:r>
            <a:r>
              <a:rPr lang="en-US" dirty="0"/>
              <a:t> display or distribute any part of the Licensed Materials on any electronic network (including the internet) other than by a Secure Network.</a:t>
            </a:r>
          </a:p>
          <a:p>
            <a:pPr algn="just"/>
            <a:r>
              <a:rPr lang="en-US" b="1" dirty="0"/>
              <a:t>Access to Unauthorized Users:</a:t>
            </a:r>
            <a:r>
              <a:rPr lang="en-US" dirty="0"/>
              <a:t> knowingly or intentionally provide access and/or allow use of the Licensed Materials by anyone other than Authorized Users.</a:t>
            </a:r>
          </a:p>
        </p:txBody>
      </p:sp>
      <p:sp>
        <p:nvSpPr>
          <p:cNvPr id="5" name="TextBox 4">
            <a:extLst>
              <a:ext uri="{FF2B5EF4-FFF2-40B4-BE49-F238E27FC236}">
                <a16:creationId xmlns:a16="http://schemas.microsoft.com/office/drawing/2014/main" id="{94AAB64C-4382-4FC5-2B56-FB6B44B7A7DD}"/>
              </a:ext>
            </a:extLst>
          </p:cNvPr>
          <p:cNvSpPr txBox="1"/>
          <p:nvPr/>
        </p:nvSpPr>
        <p:spPr>
          <a:xfrm>
            <a:off x="838200" y="6176963"/>
            <a:ext cx="79817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URL: https://www.onos.gov.in/license-fairuse</a:t>
            </a:r>
          </a:p>
        </p:txBody>
      </p:sp>
    </p:spTree>
    <p:extLst>
      <p:ext uri="{BB962C8B-B14F-4D97-AF65-F5344CB8AC3E}">
        <p14:creationId xmlns:p14="http://schemas.microsoft.com/office/powerpoint/2010/main" val="2830921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C51A2-9D91-709F-4CA9-70DE466D364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A6D9427-4D64-4E76-584A-2D82712A420D}"/>
              </a:ext>
            </a:extLst>
          </p:cNvPr>
          <p:cNvSpPr/>
          <p:nvPr/>
        </p:nvSpPr>
        <p:spPr>
          <a:xfrm>
            <a:off x="4136220" y="1954478"/>
            <a:ext cx="3944615" cy="4142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216">
            <a:extLst>
              <a:ext uri="{FF2B5EF4-FFF2-40B4-BE49-F238E27FC236}">
                <a16:creationId xmlns:a16="http://schemas.microsoft.com/office/drawing/2014/main" id="{68432C55-465B-16A4-A906-20A25ABB8170}"/>
              </a:ext>
            </a:extLst>
          </p:cNvPr>
          <p:cNvSpPr txBox="1"/>
          <p:nvPr/>
        </p:nvSpPr>
        <p:spPr>
          <a:xfrm>
            <a:off x="386711" y="3739684"/>
            <a:ext cx="3522120" cy="2354491"/>
          </a:xfrm>
          <a:prstGeom prst="rect">
            <a:avLst/>
          </a:prstGeom>
          <a:noFill/>
        </p:spPr>
        <p:txBody>
          <a:bodyPr wrap="square" rtlCol="0">
            <a:spAutoFit/>
          </a:bodyPr>
          <a:lstStyle>
            <a:defPPr>
              <a:defRPr lang="en-US"/>
            </a:defPPr>
            <a:lvl1pPr marL="285750" lvl="0" indent="-285750" algn="l" defTabSz="800100" rtl="0" eaLnBrk="1" latinLnBrk="0" hangingPunct="1">
              <a:lnSpc>
                <a:spcPct val="90000"/>
              </a:lnSpc>
              <a:spcBef>
                <a:spcPct val="0"/>
              </a:spcBef>
              <a:spcAft>
                <a:spcPct val="35000"/>
              </a:spcAft>
              <a:buFont typeface="Wingdings" panose="05000000000000000000" pitchFamily="2" charset="2"/>
              <a:buChar char="ü"/>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800100" rtl="0" eaLnBrk="1" fontAlgn="auto" latinLnBrk="0" hangingPunct="1">
              <a:lnSpc>
                <a:spcPct val="90000"/>
              </a:lnSpc>
              <a:spcBef>
                <a:spcPct val="0"/>
              </a:spcBef>
              <a:spcAft>
                <a:spcPct val="350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sym typeface="Arial"/>
              </a:rPr>
              <a:t>Shibboleth</a:t>
            </a:r>
          </a:p>
          <a:p>
            <a:pPr marL="285750" marR="0" lvl="0" indent="-285750" algn="l" defTabSz="800100" rtl="0" eaLnBrk="1" fontAlgn="auto" latinLnBrk="0" hangingPunct="1">
              <a:lnSpc>
                <a:spcPct val="90000"/>
              </a:lnSpc>
              <a:spcBef>
                <a:spcPct val="0"/>
              </a:spcBef>
              <a:spcAft>
                <a:spcPct val="350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sym typeface="Arial"/>
              </a:rPr>
              <a:t>Off-campus Access to e-Resources</a:t>
            </a:r>
          </a:p>
          <a:p>
            <a:pPr marL="285750" marR="0" lvl="0" indent="-285750" algn="l" defTabSz="800100" rtl="0" eaLnBrk="1" fontAlgn="auto" latinLnBrk="0" hangingPunct="1">
              <a:lnSpc>
                <a:spcPct val="90000"/>
              </a:lnSpc>
              <a:spcBef>
                <a:spcPct val="0"/>
              </a:spcBef>
              <a:spcAft>
                <a:spcPct val="350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sym typeface="Arial"/>
              </a:rPr>
              <a:t>Institutes act as Identity Provider</a:t>
            </a:r>
          </a:p>
          <a:p>
            <a:pPr marL="285750" marR="0" lvl="0" indent="-285750" algn="l" defTabSz="800100" rtl="0" eaLnBrk="1" fontAlgn="auto" latinLnBrk="0" hangingPunct="1">
              <a:lnSpc>
                <a:spcPct val="90000"/>
              </a:lnSpc>
              <a:spcBef>
                <a:spcPct val="0"/>
              </a:spcBef>
              <a:spcAft>
                <a:spcPct val="350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sym typeface="Arial"/>
              </a:rPr>
              <a:t>Identity of users is concealed </a:t>
            </a:r>
          </a:p>
        </p:txBody>
      </p:sp>
      <p:sp>
        <p:nvSpPr>
          <p:cNvPr id="6" name="TextBox 215">
            <a:extLst>
              <a:ext uri="{FF2B5EF4-FFF2-40B4-BE49-F238E27FC236}">
                <a16:creationId xmlns:a16="http://schemas.microsoft.com/office/drawing/2014/main" id="{97E0F7F3-825F-6017-34F2-05317FD3B33B}"/>
              </a:ext>
            </a:extLst>
          </p:cNvPr>
          <p:cNvSpPr txBox="1"/>
          <p:nvPr/>
        </p:nvSpPr>
        <p:spPr>
          <a:xfrm>
            <a:off x="295320" y="1063984"/>
            <a:ext cx="10248809" cy="646331"/>
          </a:xfrm>
          <a:prstGeom prst="rect">
            <a:avLst/>
          </a:prstGeom>
          <a:noFill/>
        </p:spPr>
        <p:txBody>
          <a:bodyPr wrap="square" rtlCol="0">
            <a:spAutoFit/>
          </a:bodyPr>
          <a:lstStyle>
            <a:defPPr>
              <a:defRPr lang="en-US"/>
            </a:defPPr>
            <a:lvl1pPr marL="0" algn="ctr" defTabSz="914400" rtl="0" eaLnBrk="1" latinLnBrk="0" hangingPunct="1">
              <a:defRPr sz="36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060"/>
                </a:solidFill>
                <a:effectLst/>
                <a:uLnTx/>
                <a:uFillTx/>
                <a:latin typeface="Calibri Light" panose="020F0302020204030204"/>
                <a:ea typeface="+mn-ea"/>
                <a:cs typeface="+mn-cs"/>
                <a:sym typeface="Arial"/>
              </a:rPr>
              <a:t>Indian Access Management Federation (INFED)</a:t>
            </a:r>
          </a:p>
        </p:txBody>
      </p:sp>
      <p:pic>
        <p:nvPicPr>
          <p:cNvPr id="8" name="Picture 7">
            <a:extLst>
              <a:ext uri="{FF2B5EF4-FFF2-40B4-BE49-F238E27FC236}">
                <a16:creationId xmlns:a16="http://schemas.microsoft.com/office/drawing/2014/main" id="{CC0D6557-966E-AD4A-E43D-6542BCB1BEBB}"/>
              </a:ext>
            </a:extLst>
          </p:cNvPr>
          <p:cNvPicPr>
            <a:picLocks noChangeAspect="1"/>
          </p:cNvPicPr>
          <p:nvPr/>
        </p:nvPicPr>
        <p:blipFill>
          <a:blip r:embed="rId2"/>
          <a:stretch>
            <a:fillRect/>
          </a:stretch>
        </p:blipFill>
        <p:spPr>
          <a:xfrm>
            <a:off x="5384401" y="2038351"/>
            <a:ext cx="6648278" cy="4600574"/>
          </a:xfrm>
          <a:prstGeom prst="rect">
            <a:avLst/>
          </a:prstGeom>
        </p:spPr>
      </p:pic>
      <p:sp>
        <p:nvSpPr>
          <p:cNvPr id="10" name="TextBox 9">
            <a:extLst>
              <a:ext uri="{FF2B5EF4-FFF2-40B4-BE49-F238E27FC236}">
                <a16:creationId xmlns:a16="http://schemas.microsoft.com/office/drawing/2014/main" id="{DDD8338C-3972-C63B-20DE-020926C02F59}"/>
              </a:ext>
            </a:extLst>
          </p:cNvPr>
          <p:cNvSpPr txBox="1"/>
          <p:nvPr/>
        </p:nvSpPr>
        <p:spPr>
          <a:xfrm>
            <a:off x="159321" y="2366505"/>
            <a:ext cx="5260404" cy="1323439"/>
          </a:xfrm>
          <a:prstGeom prst="rect">
            <a:avLst/>
          </a:prstGeom>
          <a:noFill/>
        </p:spPr>
        <p:txBody>
          <a:bodyPr wrap="square">
            <a:spAutoFit/>
          </a:bodyPr>
          <a:lstStyle/>
          <a:p>
            <a:pPr marL="457189" marR="0" lvl="0" indent="-457189"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INFED provides user authentication and access control mechanism ensuring trust relationship between publisher, identity providing agency and the user institution.</a:t>
            </a:r>
          </a:p>
        </p:txBody>
      </p:sp>
      <p:sp>
        <p:nvSpPr>
          <p:cNvPr id="4" name="Rectangle 3">
            <a:extLst>
              <a:ext uri="{FF2B5EF4-FFF2-40B4-BE49-F238E27FC236}">
                <a16:creationId xmlns:a16="http://schemas.microsoft.com/office/drawing/2014/main" id="{CDB5D6C4-3AF2-9DC5-B10A-7E34BE862418}"/>
              </a:ext>
            </a:extLst>
          </p:cNvPr>
          <p:cNvSpPr/>
          <p:nvPr/>
        </p:nvSpPr>
        <p:spPr>
          <a:xfrm>
            <a:off x="12527" y="29719"/>
            <a:ext cx="12192000" cy="836680"/>
          </a:xfrm>
          <a:prstGeom prst="rect">
            <a:avLst/>
          </a:prstGeom>
          <a:solidFill>
            <a:srgbClr val="003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7EAF08DF-1D57-1FF0-39E9-2E005115B978}"/>
              </a:ext>
            </a:extLst>
          </p:cNvPr>
          <p:cNvSpPr txBox="1"/>
          <p:nvPr/>
        </p:nvSpPr>
        <p:spPr>
          <a:xfrm>
            <a:off x="159321" y="176992"/>
            <a:ext cx="622458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Remote  Access</a:t>
            </a:r>
          </a:p>
        </p:txBody>
      </p:sp>
    </p:spTree>
    <p:extLst>
      <p:ext uri="{BB962C8B-B14F-4D97-AF65-F5344CB8AC3E}">
        <p14:creationId xmlns:p14="http://schemas.microsoft.com/office/powerpoint/2010/main" val="3214106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3F48B-2019-3F0F-23AE-1DB9EE9F0F2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2E21288-645A-FBD7-3D4A-F47585936A89}"/>
              </a:ext>
            </a:extLst>
          </p:cNvPr>
          <p:cNvPicPr>
            <a:picLocks noChangeAspect="1"/>
          </p:cNvPicPr>
          <p:nvPr/>
        </p:nvPicPr>
        <p:blipFill>
          <a:blip r:embed="rId2"/>
          <a:stretch>
            <a:fillRect/>
          </a:stretch>
        </p:blipFill>
        <p:spPr>
          <a:xfrm>
            <a:off x="103152" y="993924"/>
            <a:ext cx="11985696" cy="5861154"/>
          </a:xfrm>
          <a:prstGeom prst="rect">
            <a:avLst/>
          </a:prstGeom>
        </p:spPr>
      </p:pic>
      <p:sp>
        <p:nvSpPr>
          <p:cNvPr id="3" name="Rectangle 2">
            <a:extLst>
              <a:ext uri="{FF2B5EF4-FFF2-40B4-BE49-F238E27FC236}">
                <a16:creationId xmlns:a16="http://schemas.microsoft.com/office/drawing/2014/main" id="{12A4F4D6-31FF-71C5-B063-F464D5555D41}"/>
              </a:ext>
            </a:extLst>
          </p:cNvPr>
          <p:cNvSpPr/>
          <p:nvPr/>
        </p:nvSpPr>
        <p:spPr>
          <a:xfrm>
            <a:off x="0" y="33"/>
            <a:ext cx="12192000" cy="836680"/>
          </a:xfrm>
          <a:prstGeom prst="rect">
            <a:avLst/>
          </a:prstGeom>
          <a:solidFill>
            <a:srgbClr val="003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1">
            <a:extLst>
              <a:ext uri="{FF2B5EF4-FFF2-40B4-BE49-F238E27FC236}">
                <a16:creationId xmlns:a16="http://schemas.microsoft.com/office/drawing/2014/main" id="{DEE6F51F-CB30-6B3F-9008-F46E0CB0A93F}"/>
              </a:ext>
            </a:extLst>
          </p:cNvPr>
          <p:cNvSpPr txBox="1">
            <a:spLocks/>
          </p:cNvSpPr>
          <p:nvPr/>
        </p:nvSpPr>
        <p:spPr>
          <a:xfrm>
            <a:off x="0" y="157244"/>
            <a:ext cx="10515600" cy="67946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sym typeface="Arial"/>
              </a:rPr>
              <a:t>Usage</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j-cs"/>
                <a:sym typeface="Arial"/>
              </a:rPr>
              <a:t> </a:t>
            </a: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sym typeface="Arial"/>
              </a:rPr>
              <a:t>Monitoring</a:t>
            </a:r>
          </a:p>
        </p:txBody>
      </p:sp>
    </p:spTree>
    <p:extLst>
      <p:ext uri="{BB962C8B-B14F-4D97-AF65-F5344CB8AC3E}">
        <p14:creationId xmlns:p14="http://schemas.microsoft.com/office/powerpoint/2010/main" val="484263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242E8-2847-B00A-0C19-0FAC356C48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16315-1789-6C7B-AF62-E082C6AE90F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2531225-9E2D-DC9F-EC25-80CAC211CAA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974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806B99-A605-85CD-ECFC-873CC5A46D62}"/>
              </a:ext>
            </a:extLst>
          </p:cNvPr>
          <p:cNvSpPr txBox="1"/>
          <p:nvPr/>
        </p:nvSpPr>
        <p:spPr>
          <a:xfrm>
            <a:off x="665533" y="1796808"/>
            <a:ext cx="1131104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Faustina"/>
                <a:ea typeface="+mn-ea"/>
                <a:cs typeface="+mn-cs"/>
              </a:rPr>
              <a:t>ONOS was first proposed in the country’s fifth</a:t>
            </a:r>
            <a:r>
              <a:rPr kumimoji="0" lang="en-US" sz="3600" b="0" i="0" u="none" strike="noStrike" kern="1200" cap="none" spc="0" normalizeH="0" baseline="0" noProof="0" dirty="0">
                <a:ln>
                  <a:noFill/>
                </a:ln>
                <a:solidFill>
                  <a:srgbClr val="B00020"/>
                </a:solidFill>
                <a:effectLst/>
                <a:uLnTx/>
                <a:uFillTx/>
                <a:latin typeface="Faustina"/>
                <a:ea typeface="+mn-ea"/>
                <a:cs typeface="+mn-cs"/>
              </a:rPr>
              <a:t> </a:t>
            </a:r>
            <a:r>
              <a:rPr kumimoji="0" lang="en-US" sz="3600" b="0" i="0" u="none" strike="noStrike" kern="1200" cap="none" spc="0" normalizeH="0" baseline="0" noProof="0" dirty="0">
                <a:ln>
                  <a:noFill/>
                </a:ln>
                <a:solidFill>
                  <a:srgbClr val="000000"/>
                </a:solidFill>
                <a:effectLst/>
                <a:uLnTx/>
                <a:uFillTx/>
                <a:latin typeface="Faustina"/>
                <a:ea typeface="+mn-ea"/>
                <a:cs typeface="+mn-cs"/>
              </a:rPr>
              <a:t>draft National Science, Technology, and Innovation Policy (2020)</a:t>
            </a:r>
          </a:p>
        </p:txBody>
      </p:sp>
      <p:sp>
        <p:nvSpPr>
          <p:cNvPr id="8" name="TextBox 7">
            <a:extLst>
              <a:ext uri="{FF2B5EF4-FFF2-40B4-BE49-F238E27FC236}">
                <a16:creationId xmlns:a16="http://schemas.microsoft.com/office/drawing/2014/main" id="{DE505E97-FAFE-1B3B-0578-A0F2EFC8F1C7}"/>
              </a:ext>
            </a:extLst>
          </p:cNvPr>
          <p:cNvSpPr txBox="1"/>
          <p:nvPr/>
        </p:nvSpPr>
        <p:spPr>
          <a:xfrm>
            <a:off x="665533" y="3537698"/>
            <a:ext cx="115967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12529"/>
                </a:solidFill>
                <a:effectLst/>
                <a:uLnTx/>
                <a:uFillTx/>
                <a:latin typeface="system-ui"/>
                <a:ea typeface="+mn-ea"/>
                <a:cs typeface="+mn-cs"/>
              </a:rPr>
              <a:t>Approved</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600" b="0" i="0" u="none" strike="noStrike" kern="1200" cap="none" spc="0" normalizeH="0" baseline="0" noProof="0" dirty="0">
                <a:ln>
                  <a:noFill/>
                </a:ln>
                <a:solidFill>
                  <a:srgbClr val="212529"/>
                </a:solidFill>
                <a:effectLst/>
                <a:uLnTx/>
                <a:uFillTx/>
                <a:latin typeface="system-ui"/>
                <a:ea typeface="+mn-ea"/>
                <a:cs typeface="+mn-cs"/>
              </a:rPr>
              <a:t>by</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600" b="0" i="0" u="none" strike="noStrike" kern="1200" cap="none" spc="0" normalizeH="0" baseline="0" noProof="0" dirty="0">
                <a:ln>
                  <a:noFill/>
                </a:ln>
                <a:solidFill>
                  <a:srgbClr val="212529"/>
                </a:solidFill>
                <a:effectLst/>
                <a:uLnTx/>
                <a:uFillTx/>
                <a:latin typeface="system-ui"/>
                <a:ea typeface="+mn-ea"/>
                <a:cs typeface="+mn-cs"/>
              </a:rPr>
              <a:t>Union</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600" b="0" i="0" u="none" strike="noStrike" kern="1200" cap="none" spc="0" normalizeH="0" baseline="0" noProof="0" dirty="0">
                <a:ln>
                  <a:noFill/>
                </a:ln>
                <a:solidFill>
                  <a:srgbClr val="212529"/>
                </a:solidFill>
                <a:effectLst/>
                <a:uLnTx/>
                <a:uFillTx/>
                <a:latin typeface="system-ui"/>
                <a:ea typeface="+mn-ea"/>
                <a:cs typeface="+mn-cs"/>
              </a:rPr>
              <a:t>Cabinet</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600" b="0" i="0" u="none" strike="noStrike" kern="1200" cap="none" spc="0" normalizeH="0" baseline="0" noProof="0" dirty="0">
                <a:ln>
                  <a:noFill/>
                </a:ln>
                <a:solidFill>
                  <a:srgbClr val="212529"/>
                </a:solidFill>
                <a:effectLst/>
                <a:uLnTx/>
                <a:uFillTx/>
                <a:latin typeface="system-ui"/>
                <a:ea typeface="+mn-ea"/>
                <a:cs typeface="+mn-cs"/>
              </a:rPr>
              <a:t>on</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600" b="0" i="0" u="none" strike="noStrike" kern="1200" cap="none" spc="0" normalizeH="0" baseline="0" noProof="0" dirty="0">
                <a:ln>
                  <a:noFill/>
                </a:ln>
                <a:solidFill>
                  <a:srgbClr val="212529"/>
                </a:solidFill>
                <a:effectLst/>
                <a:uLnTx/>
                <a:uFillTx/>
                <a:latin typeface="system-ui"/>
                <a:ea typeface="+mn-ea"/>
                <a:cs typeface="+mn-cs"/>
              </a:rPr>
              <a:t>November</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600" b="0" i="0" u="none" strike="noStrike" kern="1200" cap="none" spc="0" normalizeH="0" baseline="0" noProof="0" dirty="0">
                <a:ln>
                  <a:noFill/>
                </a:ln>
                <a:solidFill>
                  <a:srgbClr val="212529"/>
                </a:solidFill>
                <a:effectLst/>
                <a:uLnTx/>
                <a:uFillTx/>
                <a:latin typeface="system-ui"/>
                <a:ea typeface="+mn-ea"/>
                <a:cs typeface="+mn-cs"/>
              </a:rPr>
              <a:t>25</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600" b="0" i="0" u="none" strike="noStrike" kern="1200" cap="none" spc="0" normalizeH="0" baseline="0" noProof="0" dirty="0">
                <a:ln>
                  <a:noFill/>
                </a:ln>
                <a:solidFill>
                  <a:srgbClr val="000000"/>
                </a:solidFill>
                <a:effectLst/>
                <a:uLnTx/>
                <a:uFillTx/>
                <a:latin typeface="Faustina"/>
                <a:ea typeface="+mn-ea"/>
                <a:cs typeface="+mn-cs"/>
              </a:rPr>
              <a:t>2024</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9" name="TextBox 8">
            <a:extLst>
              <a:ext uri="{FF2B5EF4-FFF2-40B4-BE49-F238E27FC236}">
                <a16:creationId xmlns:a16="http://schemas.microsoft.com/office/drawing/2014/main" id="{489BFC5A-DA4D-88CA-4D09-F227EF4DD6F0}"/>
              </a:ext>
            </a:extLst>
          </p:cNvPr>
          <p:cNvSpPr txBox="1"/>
          <p:nvPr/>
        </p:nvSpPr>
        <p:spPr>
          <a:xfrm>
            <a:off x="760783" y="5130746"/>
            <a:ext cx="98893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12529"/>
                </a:solidFill>
                <a:effectLst/>
                <a:uLnTx/>
                <a:uFillTx/>
                <a:latin typeface="system-ui"/>
                <a:ea typeface="+mn-ea"/>
                <a:cs typeface="+mn-cs"/>
              </a:rPr>
              <a:t>Implemented</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0" i="0" u="none" strike="noStrike" kern="1200" cap="none" spc="0" normalizeH="0" baseline="0" noProof="0" dirty="0">
                <a:ln>
                  <a:noFill/>
                </a:ln>
                <a:solidFill>
                  <a:srgbClr val="212529"/>
                </a:solidFill>
                <a:effectLst/>
                <a:uLnTx/>
                <a:uFillTx/>
                <a:latin typeface="system-ui"/>
                <a:ea typeface="+mn-ea"/>
                <a:cs typeface="+mn-cs"/>
              </a:rPr>
              <a:t>on</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0" i="0" u="none" strike="noStrike" kern="1200" cap="none" spc="0" normalizeH="0" baseline="0" noProof="0" dirty="0">
                <a:ln>
                  <a:noFill/>
                </a:ln>
                <a:solidFill>
                  <a:srgbClr val="212529"/>
                </a:solidFill>
                <a:effectLst/>
                <a:uLnTx/>
                <a:uFillTx/>
                <a:latin typeface="system-ui"/>
                <a:ea typeface="+mn-ea"/>
                <a:cs typeface="+mn-cs"/>
              </a:rPr>
              <a:t>January</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0" i="0" u="none" strike="noStrike" kern="1200" cap="none" spc="0" normalizeH="0" baseline="0" noProof="0" dirty="0">
                <a:ln>
                  <a:noFill/>
                </a:ln>
                <a:solidFill>
                  <a:srgbClr val="212529"/>
                </a:solidFill>
                <a:effectLst/>
                <a:uLnTx/>
                <a:uFillTx/>
                <a:latin typeface="system-ui"/>
                <a:ea typeface="+mn-ea"/>
                <a:cs typeface="+mn-cs"/>
              </a:rPr>
              <a:t>1, 2025</a:t>
            </a:r>
          </a:p>
        </p:txBody>
      </p:sp>
      <p:sp>
        <p:nvSpPr>
          <p:cNvPr id="10" name="Rectangle 9">
            <a:extLst>
              <a:ext uri="{FF2B5EF4-FFF2-40B4-BE49-F238E27FC236}">
                <a16:creationId xmlns:a16="http://schemas.microsoft.com/office/drawing/2014/main" id="{BF35B657-D5FF-D85B-E737-D5F4DAB5A8A7}"/>
              </a:ext>
            </a:extLst>
          </p:cNvPr>
          <p:cNvSpPr/>
          <p:nvPr/>
        </p:nvSpPr>
        <p:spPr>
          <a:xfrm>
            <a:off x="0" y="-15136"/>
            <a:ext cx="12192000" cy="1419225"/>
          </a:xfrm>
          <a:prstGeom prst="rect">
            <a:avLst/>
          </a:prstGeom>
          <a:solidFill>
            <a:srgbClr val="003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itle 1">
            <a:extLst>
              <a:ext uri="{FF2B5EF4-FFF2-40B4-BE49-F238E27FC236}">
                <a16:creationId xmlns:a16="http://schemas.microsoft.com/office/drawing/2014/main" id="{DF3E6A7D-4776-1EBE-FFDA-9207430DF507}"/>
              </a:ext>
            </a:extLst>
          </p:cNvPr>
          <p:cNvSpPr txBox="1">
            <a:spLocks/>
          </p:cNvSpPr>
          <p:nvPr/>
        </p:nvSpPr>
        <p:spPr>
          <a:xfrm>
            <a:off x="209550" y="224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Display" panose="02110004020202020204"/>
                <a:ea typeface="+mj-ea"/>
                <a:cs typeface="+mj-cs"/>
              </a:rPr>
              <a:t>Background</a:t>
            </a:r>
          </a:p>
        </p:txBody>
      </p:sp>
      <p:pic>
        <p:nvPicPr>
          <p:cNvPr id="2" name="Picture 1">
            <a:extLst>
              <a:ext uri="{FF2B5EF4-FFF2-40B4-BE49-F238E27FC236}">
                <a16:creationId xmlns:a16="http://schemas.microsoft.com/office/drawing/2014/main" id="{9CBC9F70-8CF4-752C-3666-FFFCA8AF6BE6}"/>
              </a:ext>
            </a:extLst>
          </p:cNvPr>
          <p:cNvPicPr>
            <a:picLocks noChangeAspect="1"/>
          </p:cNvPicPr>
          <p:nvPr/>
        </p:nvPicPr>
        <p:blipFill>
          <a:blip r:embed="rId2"/>
          <a:stretch>
            <a:fillRect/>
          </a:stretch>
        </p:blipFill>
        <p:spPr>
          <a:xfrm>
            <a:off x="234474" y="2091902"/>
            <a:ext cx="288183" cy="295718"/>
          </a:xfrm>
          <a:prstGeom prst="rect">
            <a:avLst/>
          </a:prstGeom>
        </p:spPr>
      </p:pic>
      <p:pic>
        <p:nvPicPr>
          <p:cNvPr id="3" name="Picture 2">
            <a:extLst>
              <a:ext uri="{FF2B5EF4-FFF2-40B4-BE49-F238E27FC236}">
                <a16:creationId xmlns:a16="http://schemas.microsoft.com/office/drawing/2014/main" id="{CC615113-9B4A-BFDA-9D63-1E109F1E1719}"/>
              </a:ext>
            </a:extLst>
          </p:cNvPr>
          <p:cNvPicPr>
            <a:picLocks noChangeAspect="1"/>
          </p:cNvPicPr>
          <p:nvPr/>
        </p:nvPicPr>
        <p:blipFill>
          <a:blip r:embed="rId2"/>
          <a:stretch>
            <a:fillRect/>
          </a:stretch>
        </p:blipFill>
        <p:spPr>
          <a:xfrm>
            <a:off x="261087" y="3826325"/>
            <a:ext cx="288182" cy="295717"/>
          </a:xfrm>
          <a:prstGeom prst="rect">
            <a:avLst/>
          </a:prstGeom>
        </p:spPr>
      </p:pic>
      <p:pic>
        <p:nvPicPr>
          <p:cNvPr id="4" name="Picture 3">
            <a:extLst>
              <a:ext uri="{FF2B5EF4-FFF2-40B4-BE49-F238E27FC236}">
                <a16:creationId xmlns:a16="http://schemas.microsoft.com/office/drawing/2014/main" id="{47E461C8-4D05-D5D4-2DA9-D8BB1D681824}"/>
              </a:ext>
            </a:extLst>
          </p:cNvPr>
          <p:cNvPicPr>
            <a:picLocks noChangeAspect="1"/>
          </p:cNvPicPr>
          <p:nvPr/>
        </p:nvPicPr>
        <p:blipFill>
          <a:blip r:embed="rId2"/>
          <a:stretch>
            <a:fillRect/>
          </a:stretch>
        </p:blipFill>
        <p:spPr>
          <a:xfrm>
            <a:off x="236431" y="5291716"/>
            <a:ext cx="312838" cy="321018"/>
          </a:xfrm>
          <a:prstGeom prst="rect">
            <a:avLst/>
          </a:prstGeom>
        </p:spPr>
      </p:pic>
    </p:spTree>
    <p:extLst>
      <p:ext uri="{BB962C8B-B14F-4D97-AF65-F5344CB8AC3E}">
        <p14:creationId xmlns:p14="http://schemas.microsoft.com/office/powerpoint/2010/main" val="408772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768EB4-BFE5-5760-9D81-2ABEB152E239}"/>
              </a:ext>
            </a:extLst>
          </p:cNvPr>
          <p:cNvSpPr txBox="1"/>
          <p:nvPr/>
        </p:nvSpPr>
        <p:spPr>
          <a:xfrm>
            <a:off x="438151" y="1272918"/>
            <a:ext cx="10688955"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Central Sector Scheme for Rs. 6000 Cr for three years (2025-27) National consortium for journal subscriptions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060"/>
                </a:solidFill>
                <a:effectLst/>
                <a:uLnTx/>
                <a:uFillTx/>
                <a:latin typeface="Calibri" panose="020F0502020204030204"/>
                <a:ea typeface="+mn-ea"/>
                <a:cs typeface="+mn-cs"/>
              </a:rPr>
              <a:t>Subscription Journals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Centrally negotiated and centrally funded national subscriptions for e-journals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Access to every individual (who needs it) in the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060"/>
                </a:solidFill>
                <a:effectLst/>
                <a:uLnTx/>
                <a:uFillTx/>
                <a:latin typeface="Calibri" panose="020F0502020204030204"/>
                <a:ea typeface="+mn-ea"/>
                <a:cs typeface="+mn-cs"/>
              </a:rPr>
              <a:t>Article Processing Charges (APCs)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Central fund (Rs. 150 Cr per year) for supporting APCs of selected good quality Open   Access journals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Discounts on APCs for Indian authors as far as possible</a:t>
            </a:r>
          </a:p>
        </p:txBody>
      </p:sp>
      <p:sp>
        <p:nvSpPr>
          <p:cNvPr id="8" name="Title 1">
            <a:extLst>
              <a:ext uri="{FF2B5EF4-FFF2-40B4-BE49-F238E27FC236}">
                <a16:creationId xmlns:a16="http://schemas.microsoft.com/office/drawing/2014/main" id="{3516AF27-9F77-2233-F375-56B61392F972}"/>
              </a:ext>
            </a:extLst>
          </p:cNvPr>
          <p:cNvSpPr txBox="1">
            <a:spLocks/>
          </p:cNvSpPr>
          <p:nvPr/>
        </p:nvSpPr>
        <p:spPr>
          <a:xfrm>
            <a:off x="438151" y="-526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One Nation One Subscription</a:t>
            </a:r>
          </a:p>
        </p:txBody>
      </p:sp>
    </p:spTree>
    <p:extLst>
      <p:ext uri="{BB962C8B-B14F-4D97-AF65-F5344CB8AC3E}">
        <p14:creationId xmlns:p14="http://schemas.microsoft.com/office/powerpoint/2010/main" val="130949369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902B20"/>
      </a:accent1>
      <a:accent2>
        <a:srgbClr val="C0392B"/>
      </a:accent2>
      <a:accent3>
        <a:srgbClr val="D55143"/>
      </a:accent3>
      <a:accent4>
        <a:srgbClr val="DC6E62"/>
      </a:accent4>
      <a:accent5>
        <a:srgbClr val="E38A81"/>
      </a:accent5>
      <a:accent6>
        <a:srgbClr val="EDB7B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WelcomeDoc">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Let's Discover the Paleolithic! by Slidesgo">
  <a:themeElements>
    <a:clrScheme name="Simple Light">
      <a:dk1>
        <a:srgbClr val="FDF7F1"/>
      </a:dk1>
      <a:lt1>
        <a:srgbClr val="F8C6B1"/>
      </a:lt1>
      <a:dk2>
        <a:srgbClr val="E0A58D"/>
      </a:dk2>
      <a:lt2>
        <a:srgbClr val="C98266"/>
      </a:lt2>
      <a:accent1>
        <a:srgbClr val="8F3F31"/>
      </a:accent1>
      <a:accent2>
        <a:srgbClr val="980000"/>
      </a:accent2>
      <a:accent3>
        <a:srgbClr val="54251D"/>
      </a:accent3>
      <a:accent4>
        <a:srgbClr val="301814"/>
      </a:accent4>
      <a:accent5>
        <a:srgbClr val="E69138"/>
      </a:accent5>
      <a:accent6>
        <a:srgbClr val="FFFFFF"/>
      </a:accent6>
      <a:hlink>
        <a:srgbClr val="3018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PowerPoint.potx" id="{43699C43-EC89-4A55-9A99-3FD944590577}" vid="{3C36ED3A-1C33-4ECB-8650-37D568EF4545}"/>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902B20"/>
      </a:accent1>
      <a:accent2>
        <a:srgbClr val="C0392B"/>
      </a:accent2>
      <a:accent3>
        <a:srgbClr val="D55143"/>
      </a:accent3>
      <a:accent4>
        <a:srgbClr val="DC6E62"/>
      </a:accent4>
      <a:accent5>
        <a:srgbClr val="E38A81"/>
      </a:accent5>
      <a:accent6>
        <a:srgbClr val="EDB7B1"/>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RED COLOR">
      <a:dk1>
        <a:srgbClr val="000000"/>
      </a:dk1>
      <a:lt1>
        <a:srgbClr val="FFFFFF"/>
      </a:lt1>
      <a:dk2>
        <a:srgbClr val="44546A"/>
      </a:dk2>
      <a:lt2>
        <a:srgbClr val="E7E6E6"/>
      </a:lt2>
      <a:accent1>
        <a:srgbClr val="902B20"/>
      </a:accent1>
      <a:accent2>
        <a:srgbClr val="C0392B"/>
      </a:accent2>
      <a:accent3>
        <a:srgbClr val="D55143"/>
      </a:accent3>
      <a:accent4>
        <a:srgbClr val="DC6E62"/>
      </a:accent4>
      <a:accent5>
        <a:srgbClr val="E38A81"/>
      </a:accent5>
      <a:accent6>
        <a:srgbClr val="EDB7B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257FC5"/>
      </a:accent1>
      <a:accent2>
        <a:srgbClr val="17A7DF"/>
      </a:accent2>
      <a:accent3>
        <a:srgbClr val="26D3DD"/>
      </a:accent3>
      <a:accent4>
        <a:srgbClr val="25D5A6"/>
      </a:accent4>
      <a:accent5>
        <a:srgbClr val="89CE72"/>
      </a:accent5>
      <a:accent6>
        <a:srgbClr val="FFC0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RED COLOR">
      <a:dk1>
        <a:srgbClr val="000000"/>
      </a:dk1>
      <a:lt1>
        <a:srgbClr val="FFFFFF"/>
      </a:lt1>
      <a:dk2>
        <a:srgbClr val="44546A"/>
      </a:dk2>
      <a:lt2>
        <a:srgbClr val="E7E6E6"/>
      </a:lt2>
      <a:accent1>
        <a:srgbClr val="902B20"/>
      </a:accent1>
      <a:accent2>
        <a:srgbClr val="C0392B"/>
      </a:accent2>
      <a:accent3>
        <a:srgbClr val="D55143"/>
      </a:accent3>
      <a:accent4>
        <a:srgbClr val="DC6E62"/>
      </a:accent4>
      <a:accent5>
        <a:srgbClr val="E38A81"/>
      </a:accent5>
      <a:accent6>
        <a:srgbClr val="EDB7B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902B20"/>
      </a:accent1>
      <a:accent2>
        <a:srgbClr val="C0392B"/>
      </a:accent2>
      <a:accent3>
        <a:srgbClr val="D55143"/>
      </a:accent3>
      <a:accent4>
        <a:srgbClr val="DC6E62"/>
      </a:accent4>
      <a:accent5>
        <a:srgbClr val="E38A81"/>
      </a:accent5>
      <a:accent6>
        <a:srgbClr val="EDB7B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rgbClr val="000000"/>
      </a:dk1>
      <a:lt1>
        <a:srgbClr val="FFFFFF"/>
      </a:lt1>
      <a:dk2>
        <a:srgbClr val="44546A"/>
      </a:dk2>
      <a:lt2>
        <a:srgbClr val="E7E6E6"/>
      </a:lt2>
      <a:accent1>
        <a:srgbClr val="902B20"/>
      </a:accent1>
      <a:accent2>
        <a:srgbClr val="C0392B"/>
      </a:accent2>
      <a:accent3>
        <a:srgbClr val="D55143"/>
      </a:accent3>
      <a:accent4>
        <a:srgbClr val="DC6E62"/>
      </a:accent4>
      <a:accent5>
        <a:srgbClr val="E38A81"/>
      </a:accent5>
      <a:accent6>
        <a:srgbClr val="EDB7B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elcomeDoc">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902B20"/>
      </a:accent1>
      <a:accent2>
        <a:srgbClr val="C0392B"/>
      </a:accent2>
      <a:accent3>
        <a:srgbClr val="D55143"/>
      </a:accent3>
      <a:accent4>
        <a:srgbClr val="DC6E62"/>
      </a:accent4>
      <a:accent5>
        <a:srgbClr val="E38A81"/>
      </a:accent5>
      <a:accent6>
        <a:srgbClr val="EDB7B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rgbClr val="000000"/>
      </a:dk1>
      <a:lt1>
        <a:srgbClr val="FFFFFF"/>
      </a:lt1>
      <a:dk2>
        <a:srgbClr val="44546A"/>
      </a:dk2>
      <a:lt2>
        <a:srgbClr val="E7E6E6"/>
      </a:lt2>
      <a:accent1>
        <a:srgbClr val="902B20"/>
      </a:accent1>
      <a:accent2>
        <a:srgbClr val="C0392B"/>
      </a:accent2>
      <a:accent3>
        <a:srgbClr val="D55143"/>
      </a:accent3>
      <a:accent4>
        <a:srgbClr val="DC6E62"/>
      </a:accent4>
      <a:accent5>
        <a:srgbClr val="E38A81"/>
      </a:accent5>
      <a:accent6>
        <a:srgbClr val="EDB7B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PowerPoint.potx" id="{43699C43-EC89-4A55-9A99-3FD944590577}" vid="{3C36ED3A-1C33-4ECB-8650-37D568EF4545}"/>
    </a:ext>
  </a:extLst>
</a:theme>
</file>

<file path=docProps/app.xml><?xml version="1.0" encoding="utf-8"?>
<Properties xmlns="http://schemas.openxmlformats.org/officeDocument/2006/extended-properties" xmlns:vt="http://schemas.openxmlformats.org/officeDocument/2006/docPropsVTypes">
  <TotalTime>1750</TotalTime>
  <Words>2901</Words>
  <Application>Microsoft Office PowerPoint</Application>
  <PresentationFormat>Widescreen</PresentationFormat>
  <Paragraphs>558</Paragraphs>
  <Slides>79</Slides>
  <Notes>38</Notes>
  <HiddenSlides>0</HiddenSlides>
  <MMClips>0</MMClips>
  <ScaleCrop>false</ScaleCrop>
  <HeadingPairs>
    <vt:vector size="6" baseType="variant">
      <vt:variant>
        <vt:lpstr>Fonts Used</vt:lpstr>
      </vt:variant>
      <vt:variant>
        <vt:i4>21</vt:i4>
      </vt:variant>
      <vt:variant>
        <vt:lpstr>Theme</vt:lpstr>
      </vt:variant>
      <vt:variant>
        <vt:i4>17</vt:i4>
      </vt:variant>
      <vt:variant>
        <vt:lpstr>Slide Titles</vt:lpstr>
      </vt:variant>
      <vt:variant>
        <vt:i4>79</vt:i4>
      </vt:variant>
    </vt:vector>
  </HeadingPairs>
  <TitlesOfParts>
    <vt:vector size="117" baseType="lpstr">
      <vt:lpstr>Aptos</vt:lpstr>
      <vt:lpstr>Arial</vt:lpstr>
      <vt:lpstr>Gobold</vt:lpstr>
      <vt:lpstr>Wingdings</vt:lpstr>
      <vt:lpstr>system-ui</vt:lpstr>
      <vt:lpstr>Aptos Display</vt:lpstr>
      <vt:lpstr>Times New Roman</vt:lpstr>
      <vt:lpstr>Golos Text SemiBold</vt:lpstr>
      <vt:lpstr>Calibri Light</vt:lpstr>
      <vt:lpstr>Faustina</vt:lpstr>
      <vt:lpstr>Source Sans Pro Light</vt:lpstr>
      <vt:lpstr>Sinkin Sans 400 Regular</vt:lpstr>
      <vt:lpstr>REM</vt:lpstr>
      <vt:lpstr>Signika Negative</vt:lpstr>
      <vt:lpstr>Quattrocento Sans</vt:lpstr>
      <vt:lpstr>Noto Sans Symbols</vt:lpstr>
      <vt:lpstr>Calibri</vt:lpstr>
      <vt:lpstr>Segoe UI</vt:lpstr>
      <vt:lpstr>Symbol</vt:lpstr>
      <vt:lpstr>Roboto Medium</vt:lpstr>
      <vt:lpstr>Segoe UI Light</vt:lpstr>
      <vt:lpstr>Office Theme</vt:lpstr>
      <vt:lpstr>2_Office Theme</vt:lpstr>
      <vt:lpstr>10_Office Theme</vt:lpstr>
      <vt:lpstr>5_Office Theme</vt:lpstr>
      <vt:lpstr>11_Office Theme</vt:lpstr>
      <vt:lpstr>1_WelcomeDoc</vt:lpstr>
      <vt:lpstr>9_Office Theme</vt:lpstr>
      <vt:lpstr>12_Office Theme</vt:lpstr>
      <vt:lpstr>3_WelcomeDoc</vt:lpstr>
      <vt:lpstr>WelcomeDoc</vt:lpstr>
      <vt:lpstr>1_Office Theme</vt:lpstr>
      <vt:lpstr>6_Office Theme</vt:lpstr>
      <vt:lpstr>Let's Discover the Paleolithic! by Slidesgo</vt:lpstr>
      <vt:lpstr>2_WelcomeDoc</vt:lpstr>
      <vt:lpstr>7_Office Theme</vt:lpstr>
      <vt:lpstr>13_Office Theme</vt:lpstr>
      <vt:lpstr>14_Office Theme</vt:lpstr>
      <vt:lpstr>PowerPoint Presentation</vt:lpstr>
      <vt:lpstr>PowerPoint Presentation</vt:lpstr>
      <vt:lpstr>PowerPoint Presentation</vt:lpstr>
      <vt:lpstr>PowerPoint Presentation</vt:lpstr>
      <vt:lpstr>PowerPoint Presentation</vt:lpstr>
      <vt:lpstr>Background</vt:lpstr>
      <vt:lpstr>PowerPoint Presentation</vt:lpstr>
      <vt:lpstr>PowerPoint Presentation</vt:lpstr>
      <vt:lpstr>PowerPoint Presentation</vt:lpstr>
      <vt:lpstr>PowerPoint Presentation</vt:lpstr>
      <vt:lpstr>ONOS Registered Institutions Growth</vt:lpstr>
      <vt:lpstr>Downloads by member institutions</vt:lpstr>
      <vt:lpstr>PowerPoint Presentation</vt:lpstr>
      <vt:lpstr>A Gateway to Researchers for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Infrastructure </vt:lpstr>
      <vt:lpstr>PowerPoint Presentation</vt:lpstr>
      <vt:lpstr>PowerPoint Presentation</vt:lpstr>
      <vt:lpstr>Background</vt:lpstr>
      <vt:lpstr>PowerPoint Presentation</vt:lpstr>
      <vt:lpstr>PowerPoint Presentation</vt:lpstr>
      <vt:lpstr>PowerPoint Presentation</vt:lpstr>
      <vt:lpstr>PowerPoint Presentation</vt:lpstr>
      <vt:lpstr>PowerPoint Presentation</vt:lpstr>
      <vt:lpstr>ONOS Registered Institutions Growth</vt:lpstr>
      <vt:lpstr>Downloads by member institutions</vt:lpstr>
      <vt:lpstr>PowerPoint Presentation</vt:lpstr>
      <vt:lpstr>PowerPoint Presentation</vt:lpstr>
      <vt:lpstr>Access Methodology in ONOS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Terms &amp; Conditions for Accessing ONOS Resources</vt:lpstr>
      <vt:lpstr>License and Fair Use</vt:lpstr>
      <vt:lpstr>License and Fair Use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dc:creator>
  <cp:lastModifiedBy>Abhishek Kumar</cp:lastModifiedBy>
  <cp:revision>74</cp:revision>
  <dcterms:created xsi:type="dcterms:W3CDTF">2023-12-20T08:12:12Z</dcterms:created>
  <dcterms:modified xsi:type="dcterms:W3CDTF">2026-03-09T13:33:24Z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